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/moleculaire_genetica/transgenebacterien.html" TargetMode="External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ioplek.org/animaties/moleculaire_genetica/transgenebacterien.html" TargetMode="External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8364D-5159-462E-BDFD-10FC1A1C9497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D920624B-B4D9-4D90-B26C-6B0DD50F5F31}">
      <dgm:prSet/>
      <dgm:spPr/>
      <dgm:t>
        <a:bodyPr/>
        <a:lstStyle/>
        <a:p>
          <a:pPr rtl="0"/>
          <a:r>
            <a:rPr lang="nl-NL" dirty="0" smtClean="0"/>
            <a:t>Thema 8 Moleculaire genetica</a:t>
          </a:r>
          <a:endParaRPr lang="nl-NL" dirty="0"/>
        </a:p>
      </dgm:t>
    </dgm:pt>
    <dgm:pt modelId="{AD87A92B-DEFA-4653-A1E8-D5206B666B63}" type="parTrans" cxnId="{05CF52EE-CA68-4A66-9A91-06348E257A43}">
      <dgm:prSet/>
      <dgm:spPr/>
      <dgm:t>
        <a:bodyPr/>
        <a:lstStyle/>
        <a:p>
          <a:endParaRPr lang="nl-NL"/>
        </a:p>
      </dgm:t>
    </dgm:pt>
    <dgm:pt modelId="{6F697353-9B31-4066-A9A6-CE6F861B2C66}" type="sibTrans" cxnId="{05CF52EE-CA68-4A66-9A91-06348E257A43}">
      <dgm:prSet/>
      <dgm:spPr/>
      <dgm:t>
        <a:bodyPr/>
        <a:lstStyle/>
        <a:p>
          <a:endParaRPr lang="nl-NL"/>
        </a:p>
      </dgm:t>
    </dgm:pt>
    <dgm:pt modelId="{75451702-CAC6-4A35-A364-26422FD1BEC7}" type="pres">
      <dgm:prSet presAssocID="{C0F8364D-5159-462E-BDFD-10FC1A1C94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4762EE0-C4AB-4D36-BE48-AFBF4CFCF2BE}" type="pres">
      <dgm:prSet presAssocID="{D920624B-B4D9-4D90-B26C-6B0DD50F5F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95A83-F3B7-4FF4-808C-99E56E5A55CC}" type="presOf" srcId="{D920624B-B4D9-4D90-B26C-6B0DD50F5F31}" destId="{84762EE0-C4AB-4D36-BE48-AFBF4CFCF2BE}" srcOrd="0" destOrd="0" presId="urn:microsoft.com/office/officeart/2005/8/layout/vList2"/>
    <dgm:cxn modelId="{D7CFAD6F-78BF-4E7D-9644-A0EE4B8F92F4}" type="presOf" srcId="{C0F8364D-5159-462E-BDFD-10FC1A1C9497}" destId="{75451702-CAC6-4A35-A364-26422FD1BEC7}" srcOrd="0" destOrd="0" presId="urn:microsoft.com/office/officeart/2005/8/layout/vList2"/>
    <dgm:cxn modelId="{05CF52EE-CA68-4A66-9A91-06348E257A43}" srcId="{C0F8364D-5159-462E-BDFD-10FC1A1C9497}" destId="{D920624B-B4D9-4D90-B26C-6B0DD50F5F31}" srcOrd="0" destOrd="0" parTransId="{AD87A92B-DEFA-4653-A1E8-D5206B666B63}" sibTransId="{6F697353-9B31-4066-A9A6-CE6F861B2C66}"/>
    <dgm:cxn modelId="{5D9369CA-A627-45C7-A64D-61CB474A6C1A}" type="presParOf" srcId="{75451702-CAC6-4A35-A364-26422FD1BEC7}" destId="{84762EE0-C4AB-4D36-BE48-AFBF4CFCF2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091116-4116-406A-BEF9-66DE5A049E76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5054C0EB-F3E6-489E-B430-670610E0044E}">
      <dgm:prSet/>
      <dgm:spPr/>
      <dgm:t>
        <a:bodyPr/>
        <a:lstStyle/>
        <a:p>
          <a:pPr rtl="0"/>
          <a:r>
            <a:rPr lang="nl-NL" dirty="0" smtClean="0"/>
            <a:t>Identificatie: </a:t>
          </a:r>
          <a:r>
            <a:rPr lang="nl-NL" dirty="0" err="1" smtClean="0"/>
            <a:t>DNA-vingerafdruk</a:t>
          </a:r>
          <a:r>
            <a:rPr lang="nl-NL" dirty="0" smtClean="0"/>
            <a:t> of </a:t>
          </a:r>
          <a:r>
            <a:rPr lang="nl-NL" dirty="0" err="1" smtClean="0"/>
            <a:t>DNA-profiel</a:t>
          </a:r>
          <a:endParaRPr lang="nl-NL" dirty="0"/>
        </a:p>
      </dgm:t>
    </dgm:pt>
    <dgm:pt modelId="{C24D1906-4845-4AB0-A735-517AB39CCE6C}" type="parTrans" cxnId="{33A735A5-BC8B-498B-9F94-19A02A6AFD49}">
      <dgm:prSet/>
      <dgm:spPr/>
      <dgm:t>
        <a:bodyPr/>
        <a:lstStyle/>
        <a:p>
          <a:endParaRPr lang="nl-NL"/>
        </a:p>
      </dgm:t>
    </dgm:pt>
    <dgm:pt modelId="{4F2A3C54-6FDE-44FC-A657-499E3C5890C0}" type="sibTrans" cxnId="{33A735A5-BC8B-498B-9F94-19A02A6AFD49}">
      <dgm:prSet/>
      <dgm:spPr/>
      <dgm:t>
        <a:bodyPr/>
        <a:lstStyle/>
        <a:p>
          <a:endParaRPr lang="nl-NL"/>
        </a:p>
      </dgm:t>
    </dgm:pt>
    <dgm:pt modelId="{7A096814-1161-4CAB-B5A1-589582795518}">
      <dgm:prSet/>
      <dgm:spPr/>
      <dgm:t>
        <a:bodyPr/>
        <a:lstStyle/>
        <a:p>
          <a:pPr rtl="0"/>
          <a:r>
            <a:rPr lang="nl-NL" dirty="0" smtClean="0"/>
            <a:t>De </a:t>
          </a:r>
          <a:r>
            <a:rPr lang="nl-NL" dirty="0" err="1" smtClean="0"/>
            <a:t>STR’s</a:t>
          </a:r>
          <a:r>
            <a:rPr lang="nl-NL" dirty="0" smtClean="0"/>
            <a:t> (short tandem </a:t>
          </a:r>
          <a:r>
            <a:rPr lang="nl-NL" dirty="0" err="1" smtClean="0"/>
            <a:t>repeats</a:t>
          </a:r>
          <a:r>
            <a:rPr lang="nl-NL" dirty="0" smtClean="0"/>
            <a:t>) zijn uniek</a:t>
          </a:r>
          <a:endParaRPr lang="nl-NL" dirty="0"/>
        </a:p>
      </dgm:t>
    </dgm:pt>
    <dgm:pt modelId="{0C49FAB0-5079-4984-905E-47D5F0D5A326}" type="parTrans" cxnId="{795897B3-EF68-4A74-B934-F0A6A7ACCEBF}">
      <dgm:prSet/>
      <dgm:spPr/>
      <dgm:t>
        <a:bodyPr/>
        <a:lstStyle/>
        <a:p>
          <a:endParaRPr lang="nl-NL"/>
        </a:p>
      </dgm:t>
    </dgm:pt>
    <dgm:pt modelId="{925D0AC2-5F11-4057-85A8-C0AB02416308}" type="sibTrans" cxnId="{795897B3-EF68-4A74-B934-F0A6A7ACCEBF}">
      <dgm:prSet/>
      <dgm:spPr/>
      <dgm:t>
        <a:bodyPr/>
        <a:lstStyle/>
        <a:p>
          <a:endParaRPr lang="nl-NL"/>
        </a:p>
      </dgm:t>
    </dgm:pt>
    <dgm:pt modelId="{E84C42AB-93F3-4B26-B8BB-3A856A31B8C8}">
      <dgm:prSet/>
      <dgm:spPr/>
      <dgm:t>
        <a:bodyPr/>
        <a:lstStyle/>
        <a:p>
          <a:pPr rtl="0"/>
          <a:r>
            <a:rPr lang="nl-NL" dirty="0" smtClean="0"/>
            <a:t>Herhalingen van korte </a:t>
          </a:r>
          <a:r>
            <a:rPr lang="nl-NL" dirty="0" err="1" smtClean="0"/>
            <a:t>DNA-frequenties</a:t>
          </a:r>
          <a:endParaRPr lang="nl-NL" dirty="0"/>
        </a:p>
      </dgm:t>
    </dgm:pt>
    <dgm:pt modelId="{702C8B27-142E-44A2-85F4-14D88081A6B3}" type="parTrans" cxnId="{077D77AD-F362-442B-B758-EB8D9BB3A52E}">
      <dgm:prSet/>
      <dgm:spPr/>
      <dgm:t>
        <a:bodyPr/>
        <a:lstStyle/>
        <a:p>
          <a:endParaRPr lang="nl-NL"/>
        </a:p>
      </dgm:t>
    </dgm:pt>
    <dgm:pt modelId="{86448ACA-C600-4638-BCBA-C152488FB177}" type="sibTrans" cxnId="{077D77AD-F362-442B-B758-EB8D9BB3A52E}">
      <dgm:prSet/>
      <dgm:spPr/>
      <dgm:t>
        <a:bodyPr/>
        <a:lstStyle/>
        <a:p>
          <a:endParaRPr lang="nl-NL"/>
        </a:p>
      </dgm:t>
    </dgm:pt>
    <dgm:pt modelId="{B7AED5DA-432E-4970-A7CC-2902EEF33160}">
      <dgm:prSet/>
      <dgm:spPr/>
      <dgm:t>
        <a:bodyPr/>
        <a:lstStyle/>
        <a:p>
          <a:pPr rtl="0"/>
          <a:r>
            <a:rPr lang="nl-NL" dirty="0" smtClean="0"/>
            <a:t>In praktijk gebracht sinds 1985</a:t>
          </a:r>
          <a:endParaRPr lang="nl-NL" dirty="0"/>
        </a:p>
      </dgm:t>
    </dgm:pt>
    <dgm:pt modelId="{4C59DD1C-88DB-4A5C-ABFE-67F35921E768}" type="parTrans" cxnId="{A4E4969D-FF6E-4207-B69E-50F610463765}">
      <dgm:prSet/>
      <dgm:spPr/>
      <dgm:t>
        <a:bodyPr/>
        <a:lstStyle/>
        <a:p>
          <a:endParaRPr lang="nl-NL"/>
        </a:p>
      </dgm:t>
    </dgm:pt>
    <dgm:pt modelId="{D7BFE9EA-BEFB-44C9-85D7-1746D676E71F}" type="sibTrans" cxnId="{A4E4969D-FF6E-4207-B69E-50F610463765}">
      <dgm:prSet/>
      <dgm:spPr/>
      <dgm:t>
        <a:bodyPr/>
        <a:lstStyle/>
        <a:p>
          <a:endParaRPr lang="nl-NL"/>
        </a:p>
      </dgm:t>
    </dgm:pt>
    <dgm:pt modelId="{4E084AAC-3AB8-43B0-82A1-D84C734804D9}">
      <dgm:prSet/>
      <dgm:spPr/>
      <dgm:t>
        <a:bodyPr/>
        <a:lstStyle/>
        <a:p>
          <a:pPr rtl="0"/>
          <a:r>
            <a:rPr lang="nl-NL" dirty="0" smtClean="0"/>
            <a:t>Uitvinding PCR: identificatie met  miniem DNA</a:t>
          </a:r>
          <a:endParaRPr lang="nl-NL" dirty="0"/>
        </a:p>
      </dgm:t>
    </dgm:pt>
    <dgm:pt modelId="{4E704374-100A-4B3B-A2AA-D421B5A2133B}" type="parTrans" cxnId="{813C2114-0B18-4314-98BA-E7EAF3A2F695}">
      <dgm:prSet/>
      <dgm:spPr/>
      <dgm:t>
        <a:bodyPr/>
        <a:lstStyle/>
        <a:p>
          <a:endParaRPr lang="nl-NL"/>
        </a:p>
      </dgm:t>
    </dgm:pt>
    <dgm:pt modelId="{65A27062-92F6-4A58-B124-DB1A59C81CA5}" type="sibTrans" cxnId="{813C2114-0B18-4314-98BA-E7EAF3A2F695}">
      <dgm:prSet/>
      <dgm:spPr/>
      <dgm:t>
        <a:bodyPr/>
        <a:lstStyle/>
        <a:p>
          <a:endParaRPr lang="nl-NL"/>
        </a:p>
      </dgm:t>
    </dgm:pt>
    <dgm:pt modelId="{719AB3FF-FAB6-4BB3-B74F-A775080F37C7}">
      <dgm:prSet/>
      <dgm:spPr/>
      <dgm:t>
        <a:bodyPr/>
        <a:lstStyle/>
        <a:p>
          <a:pPr rtl="0"/>
          <a:r>
            <a:rPr lang="nl-NL" dirty="0" smtClean="0"/>
            <a:t>DNA Databank Nederland 2010: &gt; 100.000 monsters</a:t>
          </a:r>
          <a:endParaRPr lang="nl-NL" dirty="0"/>
        </a:p>
      </dgm:t>
    </dgm:pt>
    <dgm:pt modelId="{DA5822F6-660F-4C9B-A79D-8C0DD2DF5DEC}" type="parTrans" cxnId="{703A3BAF-5196-4FD5-A060-A22098929870}">
      <dgm:prSet/>
      <dgm:spPr/>
      <dgm:t>
        <a:bodyPr/>
        <a:lstStyle/>
        <a:p>
          <a:endParaRPr lang="nl-NL"/>
        </a:p>
      </dgm:t>
    </dgm:pt>
    <dgm:pt modelId="{3D12973D-5998-40D5-ADB5-ADFDBF1DDD18}" type="sibTrans" cxnId="{703A3BAF-5196-4FD5-A060-A22098929870}">
      <dgm:prSet/>
      <dgm:spPr/>
      <dgm:t>
        <a:bodyPr/>
        <a:lstStyle/>
        <a:p>
          <a:endParaRPr lang="nl-NL"/>
        </a:p>
      </dgm:t>
    </dgm:pt>
    <dgm:pt modelId="{E2DFA886-8499-4BB4-89D7-DA8F4640DE00}" type="pres">
      <dgm:prSet presAssocID="{2F091116-4116-406A-BEF9-66DE5A049E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1C3A9D-884E-40AC-A372-2015939436AD}" type="pres">
      <dgm:prSet presAssocID="{5054C0EB-F3E6-489E-B430-670610E0044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61DD693-3411-4FBE-81EE-A50A9232C7DC}" type="pres">
      <dgm:prSet presAssocID="{4F2A3C54-6FDE-44FC-A657-499E3C5890C0}" presName="spacer" presStyleCnt="0"/>
      <dgm:spPr/>
    </dgm:pt>
    <dgm:pt modelId="{BE812BA3-94F3-4C7C-A37D-52ACFDB28694}" type="pres">
      <dgm:prSet presAssocID="{7A096814-1161-4CAB-B5A1-58958279551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B65104-BF9D-4CC5-9784-659B03D343F7}" type="pres">
      <dgm:prSet presAssocID="{925D0AC2-5F11-4057-85A8-C0AB02416308}" presName="spacer" presStyleCnt="0"/>
      <dgm:spPr/>
    </dgm:pt>
    <dgm:pt modelId="{6F150353-4AA6-4A56-960D-F569ED9E030D}" type="pres">
      <dgm:prSet presAssocID="{E84C42AB-93F3-4B26-B8BB-3A856A31B8C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E2633A-B1B9-4ED7-A26D-4E7FD9A2CE7D}" type="pres">
      <dgm:prSet presAssocID="{86448ACA-C600-4638-BCBA-C152488FB177}" presName="spacer" presStyleCnt="0"/>
      <dgm:spPr/>
    </dgm:pt>
    <dgm:pt modelId="{C0DD9EEB-B7E2-4102-AEA9-D57756043A80}" type="pres">
      <dgm:prSet presAssocID="{B7AED5DA-432E-4970-A7CC-2902EEF3316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DA0F82-C982-403F-B148-EEC50E2B2CA3}" type="pres">
      <dgm:prSet presAssocID="{D7BFE9EA-BEFB-44C9-85D7-1746D676E71F}" presName="spacer" presStyleCnt="0"/>
      <dgm:spPr/>
    </dgm:pt>
    <dgm:pt modelId="{A0B32994-DE84-47F1-AFE8-745558BCA89E}" type="pres">
      <dgm:prSet presAssocID="{4E084AAC-3AB8-43B0-82A1-D84C734804D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0163729-EABB-4E48-B45F-7192BBE88E45}" type="pres">
      <dgm:prSet presAssocID="{65A27062-92F6-4A58-B124-DB1A59C81CA5}" presName="spacer" presStyleCnt="0"/>
      <dgm:spPr/>
    </dgm:pt>
    <dgm:pt modelId="{161F6A2F-5BEE-4780-AF3E-F1A57B0588D0}" type="pres">
      <dgm:prSet presAssocID="{719AB3FF-FAB6-4BB3-B74F-A775080F37C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3FBB646-B7C3-43BF-9458-B71C1F5FFF44}" type="presOf" srcId="{4E084AAC-3AB8-43B0-82A1-D84C734804D9}" destId="{A0B32994-DE84-47F1-AFE8-745558BCA89E}" srcOrd="0" destOrd="0" presId="urn:microsoft.com/office/officeart/2005/8/layout/vList2"/>
    <dgm:cxn modelId="{48778DD9-C490-4C65-A101-91E0F1E2CEB3}" type="presOf" srcId="{B7AED5DA-432E-4970-A7CC-2902EEF33160}" destId="{C0DD9EEB-B7E2-4102-AEA9-D57756043A80}" srcOrd="0" destOrd="0" presId="urn:microsoft.com/office/officeart/2005/8/layout/vList2"/>
    <dgm:cxn modelId="{051F4773-4BCE-4139-B1EE-66806EBA0447}" type="presOf" srcId="{719AB3FF-FAB6-4BB3-B74F-A775080F37C7}" destId="{161F6A2F-5BEE-4780-AF3E-F1A57B0588D0}" srcOrd="0" destOrd="0" presId="urn:microsoft.com/office/officeart/2005/8/layout/vList2"/>
    <dgm:cxn modelId="{A4E4969D-FF6E-4207-B69E-50F610463765}" srcId="{2F091116-4116-406A-BEF9-66DE5A049E76}" destId="{B7AED5DA-432E-4970-A7CC-2902EEF33160}" srcOrd="3" destOrd="0" parTransId="{4C59DD1C-88DB-4A5C-ABFE-67F35921E768}" sibTransId="{D7BFE9EA-BEFB-44C9-85D7-1746D676E71F}"/>
    <dgm:cxn modelId="{6599C6B3-8405-48C9-8BCB-2CC46D0725E8}" type="presOf" srcId="{7A096814-1161-4CAB-B5A1-589582795518}" destId="{BE812BA3-94F3-4C7C-A37D-52ACFDB28694}" srcOrd="0" destOrd="0" presId="urn:microsoft.com/office/officeart/2005/8/layout/vList2"/>
    <dgm:cxn modelId="{33A735A5-BC8B-498B-9F94-19A02A6AFD49}" srcId="{2F091116-4116-406A-BEF9-66DE5A049E76}" destId="{5054C0EB-F3E6-489E-B430-670610E0044E}" srcOrd="0" destOrd="0" parTransId="{C24D1906-4845-4AB0-A735-517AB39CCE6C}" sibTransId="{4F2A3C54-6FDE-44FC-A657-499E3C5890C0}"/>
    <dgm:cxn modelId="{A4A01B90-CD15-4BC3-B29D-9F0C7E9013CD}" type="presOf" srcId="{2F091116-4116-406A-BEF9-66DE5A049E76}" destId="{E2DFA886-8499-4BB4-89D7-DA8F4640DE00}" srcOrd="0" destOrd="0" presId="urn:microsoft.com/office/officeart/2005/8/layout/vList2"/>
    <dgm:cxn modelId="{813C2114-0B18-4314-98BA-E7EAF3A2F695}" srcId="{2F091116-4116-406A-BEF9-66DE5A049E76}" destId="{4E084AAC-3AB8-43B0-82A1-D84C734804D9}" srcOrd="4" destOrd="0" parTransId="{4E704374-100A-4B3B-A2AA-D421B5A2133B}" sibTransId="{65A27062-92F6-4A58-B124-DB1A59C81CA5}"/>
    <dgm:cxn modelId="{00FBE3A3-2929-4428-9E42-869B8FE9AA70}" type="presOf" srcId="{E84C42AB-93F3-4B26-B8BB-3A856A31B8C8}" destId="{6F150353-4AA6-4A56-960D-F569ED9E030D}" srcOrd="0" destOrd="0" presId="urn:microsoft.com/office/officeart/2005/8/layout/vList2"/>
    <dgm:cxn modelId="{005DD656-711D-407B-BA00-5EE502C8B59B}" type="presOf" srcId="{5054C0EB-F3E6-489E-B430-670610E0044E}" destId="{1C1C3A9D-884E-40AC-A372-2015939436AD}" srcOrd="0" destOrd="0" presId="urn:microsoft.com/office/officeart/2005/8/layout/vList2"/>
    <dgm:cxn modelId="{077D77AD-F362-442B-B758-EB8D9BB3A52E}" srcId="{2F091116-4116-406A-BEF9-66DE5A049E76}" destId="{E84C42AB-93F3-4B26-B8BB-3A856A31B8C8}" srcOrd="2" destOrd="0" parTransId="{702C8B27-142E-44A2-85F4-14D88081A6B3}" sibTransId="{86448ACA-C600-4638-BCBA-C152488FB177}"/>
    <dgm:cxn modelId="{795897B3-EF68-4A74-B934-F0A6A7ACCEBF}" srcId="{2F091116-4116-406A-BEF9-66DE5A049E76}" destId="{7A096814-1161-4CAB-B5A1-589582795518}" srcOrd="1" destOrd="0" parTransId="{0C49FAB0-5079-4984-905E-47D5F0D5A326}" sibTransId="{925D0AC2-5F11-4057-85A8-C0AB02416308}"/>
    <dgm:cxn modelId="{703A3BAF-5196-4FD5-A060-A22098929870}" srcId="{2F091116-4116-406A-BEF9-66DE5A049E76}" destId="{719AB3FF-FAB6-4BB3-B74F-A775080F37C7}" srcOrd="5" destOrd="0" parTransId="{DA5822F6-660F-4C9B-A79D-8C0DD2DF5DEC}" sibTransId="{3D12973D-5998-40D5-ADB5-ADFDBF1DDD18}"/>
    <dgm:cxn modelId="{F0FDAFC3-676C-4ABE-8717-BB2ACA7003D1}" type="presParOf" srcId="{E2DFA886-8499-4BB4-89D7-DA8F4640DE00}" destId="{1C1C3A9D-884E-40AC-A372-2015939436AD}" srcOrd="0" destOrd="0" presId="urn:microsoft.com/office/officeart/2005/8/layout/vList2"/>
    <dgm:cxn modelId="{712D86F4-4A14-44A2-91DB-4360619DF638}" type="presParOf" srcId="{E2DFA886-8499-4BB4-89D7-DA8F4640DE00}" destId="{861DD693-3411-4FBE-81EE-A50A9232C7DC}" srcOrd="1" destOrd="0" presId="urn:microsoft.com/office/officeart/2005/8/layout/vList2"/>
    <dgm:cxn modelId="{DB5B85BE-AF7C-4AFE-9F73-D4C67A54F907}" type="presParOf" srcId="{E2DFA886-8499-4BB4-89D7-DA8F4640DE00}" destId="{BE812BA3-94F3-4C7C-A37D-52ACFDB28694}" srcOrd="2" destOrd="0" presId="urn:microsoft.com/office/officeart/2005/8/layout/vList2"/>
    <dgm:cxn modelId="{5D38B18D-72D1-4309-845E-AA0B4ACD045F}" type="presParOf" srcId="{E2DFA886-8499-4BB4-89D7-DA8F4640DE00}" destId="{14B65104-BF9D-4CC5-9784-659B03D343F7}" srcOrd="3" destOrd="0" presId="urn:microsoft.com/office/officeart/2005/8/layout/vList2"/>
    <dgm:cxn modelId="{E4C6BB65-0825-4B34-8E11-F303D0093B71}" type="presParOf" srcId="{E2DFA886-8499-4BB4-89D7-DA8F4640DE00}" destId="{6F150353-4AA6-4A56-960D-F569ED9E030D}" srcOrd="4" destOrd="0" presId="urn:microsoft.com/office/officeart/2005/8/layout/vList2"/>
    <dgm:cxn modelId="{E2070EA1-50E4-4F5B-8FCB-88FEB843A59D}" type="presParOf" srcId="{E2DFA886-8499-4BB4-89D7-DA8F4640DE00}" destId="{76E2633A-B1B9-4ED7-A26D-4E7FD9A2CE7D}" srcOrd="5" destOrd="0" presId="urn:microsoft.com/office/officeart/2005/8/layout/vList2"/>
    <dgm:cxn modelId="{6556B7DA-0660-498C-98D9-80D5D6DD2D8D}" type="presParOf" srcId="{E2DFA886-8499-4BB4-89D7-DA8F4640DE00}" destId="{C0DD9EEB-B7E2-4102-AEA9-D57756043A80}" srcOrd="6" destOrd="0" presId="urn:microsoft.com/office/officeart/2005/8/layout/vList2"/>
    <dgm:cxn modelId="{82399319-3AF2-4056-88C1-9403303FEF71}" type="presParOf" srcId="{E2DFA886-8499-4BB4-89D7-DA8F4640DE00}" destId="{99DA0F82-C982-403F-B148-EEC50E2B2CA3}" srcOrd="7" destOrd="0" presId="urn:microsoft.com/office/officeart/2005/8/layout/vList2"/>
    <dgm:cxn modelId="{F1846BF4-B7AB-491A-BB9C-CE55B7418AA3}" type="presParOf" srcId="{E2DFA886-8499-4BB4-89D7-DA8F4640DE00}" destId="{A0B32994-DE84-47F1-AFE8-745558BCA89E}" srcOrd="8" destOrd="0" presId="urn:microsoft.com/office/officeart/2005/8/layout/vList2"/>
    <dgm:cxn modelId="{DCA99BFD-F08C-4489-B5C5-17B2934E1D29}" type="presParOf" srcId="{E2DFA886-8499-4BB4-89D7-DA8F4640DE00}" destId="{30163729-EABB-4E48-B45F-7192BBE88E45}" srcOrd="9" destOrd="0" presId="urn:microsoft.com/office/officeart/2005/8/layout/vList2"/>
    <dgm:cxn modelId="{5CB32296-440C-4454-905E-19B4E3271F73}" type="presParOf" srcId="{E2DFA886-8499-4BB4-89D7-DA8F4640DE00}" destId="{161F6A2F-5BEE-4780-AF3E-F1A57B0588D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9CA596-806F-4AB1-944B-0CBED618B90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ED014677-0A61-4853-82E6-C75A3D60A138}">
      <dgm:prSet/>
      <dgm:spPr/>
      <dgm:t>
        <a:bodyPr/>
        <a:lstStyle/>
        <a:p>
          <a:pPr algn="ctr" rtl="0"/>
          <a:r>
            <a:rPr lang="nl-NL" dirty="0" smtClean="0"/>
            <a:t>Betrouwbaarheid DNA vingerafdruk</a:t>
          </a:r>
          <a:endParaRPr lang="nl-NL" dirty="0"/>
        </a:p>
      </dgm:t>
    </dgm:pt>
    <dgm:pt modelId="{962D8A90-EB2A-4568-84B4-D31DA10F2E45}" type="parTrans" cxnId="{A55BBB1C-6D01-4C8A-992D-211C4DEBB71F}">
      <dgm:prSet/>
      <dgm:spPr/>
      <dgm:t>
        <a:bodyPr/>
        <a:lstStyle/>
        <a:p>
          <a:pPr algn="ctr"/>
          <a:endParaRPr lang="nl-NL"/>
        </a:p>
      </dgm:t>
    </dgm:pt>
    <dgm:pt modelId="{4A596E5D-BD80-4912-850E-784E6DB2CB17}" type="sibTrans" cxnId="{A55BBB1C-6D01-4C8A-992D-211C4DEBB71F}">
      <dgm:prSet/>
      <dgm:spPr/>
      <dgm:t>
        <a:bodyPr/>
        <a:lstStyle/>
        <a:p>
          <a:pPr algn="ctr"/>
          <a:endParaRPr lang="nl-NL"/>
        </a:p>
      </dgm:t>
    </dgm:pt>
    <dgm:pt modelId="{9C164F3D-C993-42B7-ACAC-210666B7D900}" type="pres">
      <dgm:prSet presAssocID="{F79CA596-806F-4AB1-944B-0CBED618B9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C123311-3178-422D-86F0-752794CFE35C}" type="pres">
      <dgm:prSet presAssocID="{ED014677-0A61-4853-82E6-C75A3D60A1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9F33FE7-ABAE-4BF3-B665-476FA5686441}" type="presOf" srcId="{ED014677-0A61-4853-82E6-C75A3D60A138}" destId="{FC123311-3178-422D-86F0-752794CFE35C}" srcOrd="0" destOrd="0" presId="urn:microsoft.com/office/officeart/2005/8/layout/vList2"/>
    <dgm:cxn modelId="{A55BBB1C-6D01-4C8A-992D-211C4DEBB71F}" srcId="{F79CA596-806F-4AB1-944B-0CBED618B900}" destId="{ED014677-0A61-4853-82E6-C75A3D60A138}" srcOrd="0" destOrd="0" parTransId="{962D8A90-EB2A-4568-84B4-D31DA10F2E45}" sibTransId="{4A596E5D-BD80-4912-850E-784E6DB2CB17}"/>
    <dgm:cxn modelId="{A9347D9D-A9E1-4660-88C8-1949DB4BD5B3}" type="presOf" srcId="{F79CA596-806F-4AB1-944B-0CBED618B900}" destId="{9C164F3D-C993-42B7-ACAC-210666B7D900}" srcOrd="0" destOrd="0" presId="urn:microsoft.com/office/officeart/2005/8/layout/vList2"/>
    <dgm:cxn modelId="{8C8D62D2-D137-41E1-B091-B669BE81ABAF}" type="presParOf" srcId="{9C164F3D-C993-42B7-ACAC-210666B7D900}" destId="{FC123311-3178-422D-86F0-752794CFE3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C4092A-ECDF-4148-A75E-54C947C62C0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41D58815-3B5D-4DA5-8701-AFA86E97F012}">
      <dgm:prSet/>
      <dgm:spPr/>
      <dgm:t>
        <a:bodyPr/>
        <a:lstStyle/>
        <a:p>
          <a:pPr algn="ctr" rtl="0"/>
          <a:r>
            <a:rPr lang="nl-NL" dirty="0" smtClean="0"/>
            <a:t>Kans op gelijk DNA: 1 : 1.000.000.000</a:t>
          </a:r>
          <a:endParaRPr lang="nl-NL" dirty="0"/>
        </a:p>
      </dgm:t>
    </dgm:pt>
    <dgm:pt modelId="{45577A6C-5E6D-47CE-AE76-CE84DB060C47}" type="parTrans" cxnId="{8329C0CE-7E29-4A52-ABC9-D769CC6528F9}">
      <dgm:prSet/>
      <dgm:spPr/>
      <dgm:t>
        <a:bodyPr/>
        <a:lstStyle/>
        <a:p>
          <a:pPr algn="ctr"/>
          <a:endParaRPr lang="nl-NL"/>
        </a:p>
      </dgm:t>
    </dgm:pt>
    <dgm:pt modelId="{33C4F174-42C2-4996-9277-ADB43C2D05B7}" type="sibTrans" cxnId="{8329C0CE-7E29-4A52-ABC9-D769CC6528F9}">
      <dgm:prSet/>
      <dgm:spPr/>
      <dgm:t>
        <a:bodyPr/>
        <a:lstStyle/>
        <a:p>
          <a:pPr algn="ctr"/>
          <a:endParaRPr lang="nl-NL"/>
        </a:p>
      </dgm:t>
    </dgm:pt>
    <dgm:pt modelId="{6C6FC665-115F-42C1-AE98-45FE6E409B35}">
      <dgm:prSet/>
      <dgm:spPr/>
      <dgm:t>
        <a:bodyPr/>
        <a:lstStyle/>
        <a:p>
          <a:pPr algn="ctr" rtl="0"/>
          <a:r>
            <a:rPr lang="nl-NL" dirty="0" smtClean="0"/>
            <a:t>Behalve bij?</a:t>
          </a:r>
          <a:endParaRPr lang="nl-NL" dirty="0"/>
        </a:p>
      </dgm:t>
    </dgm:pt>
    <dgm:pt modelId="{275443AE-C7F4-462B-95EF-005C3BE73B17}" type="parTrans" cxnId="{192A40CF-8D79-464C-A531-0C2BFCD79F7E}">
      <dgm:prSet/>
      <dgm:spPr/>
      <dgm:t>
        <a:bodyPr/>
        <a:lstStyle/>
        <a:p>
          <a:pPr algn="ctr"/>
          <a:endParaRPr lang="nl-NL"/>
        </a:p>
      </dgm:t>
    </dgm:pt>
    <dgm:pt modelId="{D3300E39-DEB1-4C4C-B2EB-ED2EFAFFF1C0}" type="sibTrans" cxnId="{192A40CF-8D79-464C-A531-0C2BFCD79F7E}">
      <dgm:prSet/>
      <dgm:spPr/>
      <dgm:t>
        <a:bodyPr/>
        <a:lstStyle/>
        <a:p>
          <a:pPr algn="ctr"/>
          <a:endParaRPr lang="nl-NL"/>
        </a:p>
      </dgm:t>
    </dgm:pt>
    <dgm:pt modelId="{494096E1-A7DC-4356-BF41-1AABFA3BBF9A}">
      <dgm:prSet/>
      <dgm:spPr/>
      <dgm:t>
        <a:bodyPr/>
        <a:lstStyle/>
        <a:p>
          <a:pPr algn="ctr" rtl="0"/>
          <a:r>
            <a:rPr lang="nl-NL" dirty="0" smtClean="0"/>
            <a:t>DNA vollediger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betrouwbaarheid groter</a:t>
          </a:r>
          <a:endParaRPr lang="nl-NL" dirty="0"/>
        </a:p>
      </dgm:t>
    </dgm:pt>
    <dgm:pt modelId="{44A934CF-CBD8-4F91-B346-62FD64D92C54}" type="parTrans" cxnId="{FFB2A836-84B0-4615-B214-7800E1C1A3C8}">
      <dgm:prSet/>
      <dgm:spPr/>
      <dgm:t>
        <a:bodyPr/>
        <a:lstStyle/>
        <a:p>
          <a:pPr algn="ctr"/>
          <a:endParaRPr lang="nl-NL"/>
        </a:p>
      </dgm:t>
    </dgm:pt>
    <dgm:pt modelId="{388FDA03-5565-46D6-B46A-28DA92C8C82D}" type="sibTrans" cxnId="{FFB2A836-84B0-4615-B214-7800E1C1A3C8}">
      <dgm:prSet/>
      <dgm:spPr/>
      <dgm:t>
        <a:bodyPr/>
        <a:lstStyle/>
        <a:p>
          <a:pPr algn="ctr"/>
          <a:endParaRPr lang="nl-NL"/>
        </a:p>
      </dgm:t>
    </dgm:pt>
    <dgm:pt modelId="{4D454957-5FCE-4B6A-AF2A-A32DE6577B88}">
      <dgm:prSet/>
      <dgm:spPr/>
      <dgm:t>
        <a:bodyPr/>
        <a:lstStyle/>
        <a:p>
          <a:pPr algn="ctr" rtl="0"/>
          <a:r>
            <a:rPr lang="nl-NL" dirty="0" smtClean="0"/>
            <a:t>Gevaar: kans op verontreiniging DNA monster</a:t>
          </a:r>
          <a:endParaRPr lang="nl-NL" dirty="0"/>
        </a:p>
      </dgm:t>
    </dgm:pt>
    <dgm:pt modelId="{FC32D83E-92C7-4007-BEDE-32F0BBDFF517}" type="parTrans" cxnId="{3C0CC3E2-DD51-457A-BFE8-622BB8D06976}">
      <dgm:prSet/>
      <dgm:spPr/>
      <dgm:t>
        <a:bodyPr/>
        <a:lstStyle/>
        <a:p>
          <a:pPr algn="ctr"/>
          <a:endParaRPr lang="nl-NL"/>
        </a:p>
      </dgm:t>
    </dgm:pt>
    <dgm:pt modelId="{A53132C5-54D0-43FD-AB56-FDCC9408C53B}" type="sibTrans" cxnId="{3C0CC3E2-DD51-457A-BFE8-622BB8D06976}">
      <dgm:prSet/>
      <dgm:spPr/>
      <dgm:t>
        <a:bodyPr/>
        <a:lstStyle/>
        <a:p>
          <a:pPr algn="ctr"/>
          <a:endParaRPr lang="nl-NL"/>
        </a:p>
      </dgm:t>
    </dgm:pt>
    <dgm:pt modelId="{54B68106-DD61-4A37-9ACD-83188BB341F7}">
      <dgm:prSet/>
      <dgm:spPr/>
      <dgm:t>
        <a:bodyPr/>
        <a:lstStyle/>
        <a:p>
          <a:pPr algn="ctr" rtl="0"/>
          <a:r>
            <a:rPr lang="nl-NL" dirty="0" smtClean="0"/>
            <a:t>Mogelijke toepassingen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erg veel (blz. 221)</a:t>
          </a:r>
          <a:endParaRPr lang="nl-NL" dirty="0"/>
        </a:p>
      </dgm:t>
    </dgm:pt>
    <dgm:pt modelId="{FCC35D68-3BFF-4B4B-8468-F64BE8E1D4A8}" type="parTrans" cxnId="{0AAD3CE5-9DD5-4A35-85A0-3F38A33C9E52}">
      <dgm:prSet/>
      <dgm:spPr/>
      <dgm:t>
        <a:bodyPr/>
        <a:lstStyle/>
        <a:p>
          <a:pPr algn="ctr"/>
          <a:endParaRPr lang="nl-NL"/>
        </a:p>
      </dgm:t>
    </dgm:pt>
    <dgm:pt modelId="{9894E3E3-7B52-4FEF-83F2-CC2B1B63C398}" type="sibTrans" cxnId="{0AAD3CE5-9DD5-4A35-85A0-3F38A33C9E52}">
      <dgm:prSet/>
      <dgm:spPr/>
      <dgm:t>
        <a:bodyPr/>
        <a:lstStyle/>
        <a:p>
          <a:pPr algn="ctr"/>
          <a:endParaRPr lang="nl-NL"/>
        </a:p>
      </dgm:t>
    </dgm:pt>
    <dgm:pt modelId="{D5A5BA08-1F8A-45FB-AFBD-B1BCF8E32514}">
      <dgm:prSet/>
      <dgm:spPr/>
      <dgm:t>
        <a:bodyPr/>
        <a:lstStyle/>
        <a:p>
          <a:pPr algn="ctr" rtl="0"/>
          <a:r>
            <a:rPr lang="nl-NL" dirty="0" smtClean="0"/>
            <a:t>DNA onbekend: opsporen van verwantschap</a:t>
          </a:r>
          <a:endParaRPr lang="nl-NL" dirty="0"/>
        </a:p>
      </dgm:t>
    </dgm:pt>
    <dgm:pt modelId="{83AA54E1-05F6-441C-8311-0626D5E61BC4}" type="parTrans" cxnId="{1B692E9D-E32B-4072-BD6C-B164B51AFDD5}">
      <dgm:prSet/>
      <dgm:spPr/>
      <dgm:t>
        <a:bodyPr/>
        <a:lstStyle/>
        <a:p>
          <a:pPr algn="ctr"/>
          <a:endParaRPr lang="nl-NL"/>
        </a:p>
      </dgm:t>
    </dgm:pt>
    <dgm:pt modelId="{0909F351-C069-4B87-A484-84D64048D8C3}" type="sibTrans" cxnId="{1B692E9D-E32B-4072-BD6C-B164B51AFDD5}">
      <dgm:prSet/>
      <dgm:spPr/>
      <dgm:t>
        <a:bodyPr/>
        <a:lstStyle/>
        <a:p>
          <a:pPr algn="ctr"/>
          <a:endParaRPr lang="nl-NL"/>
        </a:p>
      </dgm:t>
    </dgm:pt>
    <dgm:pt modelId="{FC9E4613-6057-412C-A84C-373ED044DE67}">
      <dgm:prSet/>
      <dgm:spPr/>
      <dgm:t>
        <a:bodyPr/>
        <a:lstStyle/>
        <a:p>
          <a:pPr algn="ctr" rtl="0"/>
          <a:r>
            <a:rPr lang="nl-NL" dirty="0" smtClean="0"/>
            <a:t>Vaststellen herkomst planten en dieren</a:t>
          </a:r>
          <a:endParaRPr lang="nl-NL" dirty="0"/>
        </a:p>
      </dgm:t>
    </dgm:pt>
    <dgm:pt modelId="{DACE3DC3-19FB-444C-B915-105A8D234B07}" type="parTrans" cxnId="{B9F3814C-A910-45B7-989F-D31807817376}">
      <dgm:prSet/>
      <dgm:spPr/>
      <dgm:t>
        <a:bodyPr/>
        <a:lstStyle/>
        <a:p>
          <a:pPr algn="ctr"/>
          <a:endParaRPr lang="nl-NL"/>
        </a:p>
      </dgm:t>
    </dgm:pt>
    <dgm:pt modelId="{2678C834-9E8B-46E0-AC68-9CD1490EE42A}" type="sibTrans" cxnId="{B9F3814C-A910-45B7-989F-D31807817376}">
      <dgm:prSet/>
      <dgm:spPr/>
      <dgm:t>
        <a:bodyPr/>
        <a:lstStyle/>
        <a:p>
          <a:pPr algn="ctr"/>
          <a:endParaRPr lang="nl-NL"/>
        </a:p>
      </dgm:t>
    </dgm:pt>
    <dgm:pt modelId="{03C85167-4741-48E3-AA8B-B9979CFC51B8}">
      <dgm:prSet/>
      <dgm:spPr/>
      <dgm:t>
        <a:bodyPr/>
        <a:lstStyle/>
        <a:p>
          <a:pPr algn="ctr" rtl="0"/>
          <a:r>
            <a:rPr lang="nl-NL" dirty="0" smtClean="0"/>
            <a:t>Identificatie slachtoffers grote rampen</a:t>
          </a:r>
          <a:endParaRPr lang="nl-NL" dirty="0"/>
        </a:p>
      </dgm:t>
    </dgm:pt>
    <dgm:pt modelId="{9B09FCC5-06D7-4851-BDD9-A5B60B76E241}" type="parTrans" cxnId="{0101801C-1D2C-4137-B155-3EC0BA497CDF}">
      <dgm:prSet/>
      <dgm:spPr/>
      <dgm:t>
        <a:bodyPr/>
        <a:lstStyle/>
        <a:p>
          <a:pPr algn="ctr"/>
          <a:endParaRPr lang="nl-NL"/>
        </a:p>
      </dgm:t>
    </dgm:pt>
    <dgm:pt modelId="{D2B596B0-3EAD-4977-ABE4-2E967E5DE2FE}" type="sibTrans" cxnId="{0101801C-1D2C-4137-B155-3EC0BA497CDF}">
      <dgm:prSet/>
      <dgm:spPr/>
      <dgm:t>
        <a:bodyPr/>
        <a:lstStyle/>
        <a:p>
          <a:pPr algn="ctr"/>
          <a:endParaRPr lang="nl-NL"/>
        </a:p>
      </dgm:t>
    </dgm:pt>
    <dgm:pt modelId="{5C5965D7-5B80-42F4-A96E-A7586DD34EC1}" type="pres">
      <dgm:prSet presAssocID="{46C4092A-ECDF-4148-A75E-54C947C62C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BFBD3B0-CD4B-47DF-8EE2-A5D87B512F66}" type="pres">
      <dgm:prSet presAssocID="{41D58815-3B5D-4DA5-8701-AFA86E97F01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93941D-DE18-48B3-8F73-E47B6E017C6A}" type="pres">
      <dgm:prSet presAssocID="{33C4F174-42C2-4996-9277-ADB43C2D05B7}" presName="spacer" presStyleCnt="0"/>
      <dgm:spPr/>
    </dgm:pt>
    <dgm:pt modelId="{B6AC6DD9-72E8-4CFB-B91C-100699EFA28E}" type="pres">
      <dgm:prSet presAssocID="{6C6FC665-115F-42C1-AE98-45FE6E409B3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AC2B48-2C1C-4CFD-99EC-49AD3F885A62}" type="pres">
      <dgm:prSet presAssocID="{D3300E39-DEB1-4C4C-B2EB-ED2EFAFFF1C0}" presName="spacer" presStyleCnt="0"/>
      <dgm:spPr/>
    </dgm:pt>
    <dgm:pt modelId="{8000DDAF-1407-4499-93B6-FF68C27FC620}" type="pres">
      <dgm:prSet presAssocID="{494096E1-A7DC-4356-BF41-1AABFA3BBF9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AB2204-5A16-48E9-9BF8-3C3130C632E8}" type="pres">
      <dgm:prSet presAssocID="{388FDA03-5565-46D6-B46A-28DA92C8C82D}" presName="spacer" presStyleCnt="0"/>
      <dgm:spPr/>
    </dgm:pt>
    <dgm:pt modelId="{CEB6BFBB-1E17-4633-9281-84EEDA7461D2}" type="pres">
      <dgm:prSet presAssocID="{4D454957-5FCE-4B6A-AF2A-A32DE6577B8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9B3CF0-ECE5-4104-A493-E8BCEC0F078F}" type="pres">
      <dgm:prSet presAssocID="{A53132C5-54D0-43FD-AB56-FDCC9408C53B}" presName="spacer" presStyleCnt="0"/>
      <dgm:spPr/>
    </dgm:pt>
    <dgm:pt modelId="{C46B3461-523D-4071-84EC-44D0F2369D2B}" type="pres">
      <dgm:prSet presAssocID="{54B68106-DD61-4A37-9ACD-83188BB341F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A10EC3-3F06-47FA-B14C-8A3B98AED164}" type="pres">
      <dgm:prSet presAssocID="{9894E3E3-7B52-4FEF-83F2-CC2B1B63C398}" presName="spacer" presStyleCnt="0"/>
      <dgm:spPr/>
    </dgm:pt>
    <dgm:pt modelId="{D973FCA7-9254-463B-81A5-52177E3DEE94}" type="pres">
      <dgm:prSet presAssocID="{D5A5BA08-1F8A-45FB-AFBD-B1BCF8E3251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79EE0E-32F4-43A0-A6D5-40240890DF0F}" type="pres">
      <dgm:prSet presAssocID="{0909F351-C069-4B87-A484-84D64048D8C3}" presName="spacer" presStyleCnt="0"/>
      <dgm:spPr/>
    </dgm:pt>
    <dgm:pt modelId="{E9F2EBA3-EC4B-4EB1-963F-A7FDA26CA5D4}" type="pres">
      <dgm:prSet presAssocID="{FC9E4613-6057-412C-A84C-373ED044DE6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A1DCDF-A923-4AB4-B2B2-4BA12C720F27}" type="pres">
      <dgm:prSet presAssocID="{2678C834-9E8B-46E0-AC68-9CD1490EE42A}" presName="spacer" presStyleCnt="0"/>
      <dgm:spPr/>
    </dgm:pt>
    <dgm:pt modelId="{DC5CD807-0B84-4526-AF4F-9929F6E1F8F6}" type="pres">
      <dgm:prSet presAssocID="{03C85167-4741-48E3-AA8B-B9979CFC51B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92A40CF-8D79-464C-A531-0C2BFCD79F7E}" srcId="{46C4092A-ECDF-4148-A75E-54C947C62C00}" destId="{6C6FC665-115F-42C1-AE98-45FE6E409B35}" srcOrd="1" destOrd="0" parTransId="{275443AE-C7F4-462B-95EF-005C3BE73B17}" sibTransId="{D3300E39-DEB1-4C4C-B2EB-ED2EFAFFF1C0}"/>
    <dgm:cxn modelId="{AC6D6CAC-AB07-4426-8359-0DC119A51C8B}" type="presOf" srcId="{6C6FC665-115F-42C1-AE98-45FE6E409B35}" destId="{B6AC6DD9-72E8-4CFB-B91C-100699EFA28E}" srcOrd="0" destOrd="0" presId="urn:microsoft.com/office/officeart/2005/8/layout/vList2"/>
    <dgm:cxn modelId="{3C0CC3E2-DD51-457A-BFE8-622BB8D06976}" srcId="{46C4092A-ECDF-4148-A75E-54C947C62C00}" destId="{4D454957-5FCE-4B6A-AF2A-A32DE6577B88}" srcOrd="3" destOrd="0" parTransId="{FC32D83E-92C7-4007-BEDE-32F0BBDFF517}" sibTransId="{A53132C5-54D0-43FD-AB56-FDCC9408C53B}"/>
    <dgm:cxn modelId="{1B692E9D-E32B-4072-BD6C-B164B51AFDD5}" srcId="{46C4092A-ECDF-4148-A75E-54C947C62C00}" destId="{D5A5BA08-1F8A-45FB-AFBD-B1BCF8E32514}" srcOrd="5" destOrd="0" parTransId="{83AA54E1-05F6-441C-8311-0626D5E61BC4}" sibTransId="{0909F351-C069-4B87-A484-84D64048D8C3}"/>
    <dgm:cxn modelId="{CE0251B5-2DCB-4170-8EDC-DC17C0EE2319}" type="presOf" srcId="{494096E1-A7DC-4356-BF41-1AABFA3BBF9A}" destId="{8000DDAF-1407-4499-93B6-FF68C27FC620}" srcOrd="0" destOrd="0" presId="urn:microsoft.com/office/officeart/2005/8/layout/vList2"/>
    <dgm:cxn modelId="{8329C0CE-7E29-4A52-ABC9-D769CC6528F9}" srcId="{46C4092A-ECDF-4148-A75E-54C947C62C00}" destId="{41D58815-3B5D-4DA5-8701-AFA86E97F012}" srcOrd="0" destOrd="0" parTransId="{45577A6C-5E6D-47CE-AE76-CE84DB060C47}" sibTransId="{33C4F174-42C2-4996-9277-ADB43C2D05B7}"/>
    <dgm:cxn modelId="{E0A4B812-D63D-40C2-A6DC-C7FAD5A904EF}" type="presOf" srcId="{03C85167-4741-48E3-AA8B-B9979CFC51B8}" destId="{DC5CD807-0B84-4526-AF4F-9929F6E1F8F6}" srcOrd="0" destOrd="0" presId="urn:microsoft.com/office/officeart/2005/8/layout/vList2"/>
    <dgm:cxn modelId="{CB4DD5AB-34A6-4CED-83FD-B5FA7C53A48E}" type="presOf" srcId="{4D454957-5FCE-4B6A-AF2A-A32DE6577B88}" destId="{CEB6BFBB-1E17-4633-9281-84EEDA7461D2}" srcOrd="0" destOrd="0" presId="urn:microsoft.com/office/officeart/2005/8/layout/vList2"/>
    <dgm:cxn modelId="{FFB2A836-84B0-4615-B214-7800E1C1A3C8}" srcId="{46C4092A-ECDF-4148-A75E-54C947C62C00}" destId="{494096E1-A7DC-4356-BF41-1AABFA3BBF9A}" srcOrd="2" destOrd="0" parTransId="{44A934CF-CBD8-4F91-B346-62FD64D92C54}" sibTransId="{388FDA03-5565-46D6-B46A-28DA92C8C82D}"/>
    <dgm:cxn modelId="{0101801C-1D2C-4137-B155-3EC0BA497CDF}" srcId="{46C4092A-ECDF-4148-A75E-54C947C62C00}" destId="{03C85167-4741-48E3-AA8B-B9979CFC51B8}" srcOrd="7" destOrd="0" parTransId="{9B09FCC5-06D7-4851-BDD9-A5B60B76E241}" sibTransId="{D2B596B0-3EAD-4977-ABE4-2E967E5DE2FE}"/>
    <dgm:cxn modelId="{CC6AE4E4-939D-4963-B725-C56B9951B53B}" type="presOf" srcId="{D5A5BA08-1F8A-45FB-AFBD-B1BCF8E32514}" destId="{D973FCA7-9254-463B-81A5-52177E3DEE94}" srcOrd="0" destOrd="0" presId="urn:microsoft.com/office/officeart/2005/8/layout/vList2"/>
    <dgm:cxn modelId="{430BCF21-1CD6-4114-B318-54528DDD5E73}" type="presOf" srcId="{FC9E4613-6057-412C-A84C-373ED044DE67}" destId="{E9F2EBA3-EC4B-4EB1-963F-A7FDA26CA5D4}" srcOrd="0" destOrd="0" presId="urn:microsoft.com/office/officeart/2005/8/layout/vList2"/>
    <dgm:cxn modelId="{0AAD3CE5-9DD5-4A35-85A0-3F38A33C9E52}" srcId="{46C4092A-ECDF-4148-A75E-54C947C62C00}" destId="{54B68106-DD61-4A37-9ACD-83188BB341F7}" srcOrd="4" destOrd="0" parTransId="{FCC35D68-3BFF-4B4B-8468-F64BE8E1D4A8}" sibTransId="{9894E3E3-7B52-4FEF-83F2-CC2B1B63C398}"/>
    <dgm:cxn modelId="{CAECFFBC-3BD0-42DC-8185-6EA9E95ED94F}" type="presOf" srcId="{41D58815-3B5D-4DA5-8701-AFA86E97F012}" destId="{CBFBD3B0-CD4B-47DF-8EE2-A5D87B512F66}" srcOrd="0" destOrd="0" presId="urn:microsoft.com/office/officeart/2005/8/layout/vList2"/>
    <dgm:cxn modelId="{41C0B542-662D-40DD-A7CB-B02E76A7A1BA}" type="presOf" srcId="{54B68106-DD61-4A37-9ACD-83188BB341F7}" destId="{C46B3461-523D-4071-84EC-44D0F2369D2B}" srcOrd="0" destOrd="0" presId="urn:microsoft.com/office/officeart/2005/8/layout/vList2"/>
    <dgm:cxn modelId="{98AD65CF-694B-4A39-BE41-FA5F40CCC0AD}" type="presOf" srcId="{46C4092A-ECDF-4148-A75E-54C947C62C00}" destId="{5C5965D7-5B80-42F4-A96E-A7586DD34EC1}" srcOrd="0" destOrd="0" presId="urn:microsoft.com/office/officeart/2005/8/layout/vList2"/>
    <dgm:cxn modelId="{B9F3814C-A910-45B7-989F-D31807817376}" srcId="{46C4092A-ECDF-4148-A75E-54C947C62C00}" destId="{FC9E4613-6057-412C-A84C-373ED044DE67}" srcOrd="6" destOrd="0" parTransId="{DACE3DC3-19FB-444C-B915-105A8D234B07}" sibTransId="{2678C834-9E8B-46E0-AC68-9CD1490EE42A}"/>
    <dgm:cxn modelId="{59BFA865-5B87-4AC9-BADD-609B3374B930}" type="presParOf" srcId="{5C5965D7-5B80-42F4-A96E-A7586DD34EC1}" destId="{CBFBD3B0-CD4B-47DF-8EE2-A5D87B512F66}" srcOrd="0" destOrd="0" presId="urn:microsoft.com/office/officeart/2005/8/layout/vList2"/>
    <dgm:cxn modelId="{B8C658B3-11DE-44EB-AE0E-62961A62D59B}" type="presParOf" srcId="{5C5965D7-5B80-42F4-A96E-A7586DD34EC1}" destId="{9093941D-DE18-48B3-8F73-E47B6E017C6A}" srcOrd="1" destOrd="0" presId="urn:microsoft.com/office/officeart/2005/8/layout/vList2"/>
    <dgm:cxn modelId="{257600EF-2A2F-486A-96C6-6393463552EC}" type="presParOf" srcId="{5C5965D7-5B80-42F4-A96E-A7586DD34EC1}" destId="{B6AC6DD9-72E8-4CFB-B91C-100699EFA28E}" srcOrd="2" destOrd="0" presId="urn:microsoft.com/office/officeart/2005/8/layout/vList2"/>
    <dgm:cxn modelId="{E05106D3-7958-464C-A764-1AFF50278123}" type="presParOf" srcId="{5C5965D7-5B80-42F4-A96E-A7586DD34EC1}" destId="{62AC2B48-2C1C-4CFD-99EC-49AD3F885A62}" srcOrd="3" destOrd="0" presId="urn:microsoft.com/office/officeart/2005/8/layout/vList2"/>
    <dgm:cxn modelId="{A420FF8B-29A5-48E6-B194-9F63B6DE6B62}" type="presParOf" srcId="{5C5965D7-5B80-42F4-A96E-A7586DD34EC1}" destId="{8000DDAF-1407-4499-93B6-FF68C27FC620}" srcOrd="4" destOrd="0" presId="urn:microsoft.com/office/officeart/2005/8/layout/vList2"/>
    <dgm:cxn modelId="{EA791A3A-11F5-40F5-88EA-F1428F05A696}" type="presParOf" srcId="{5C5965D7-5B80-42F4-A96E-A7586DD34EC1}" destId="{F2AB2204-5A16-48E9-9BF8-3C3130C632E8}" srcOrd="5" destOrd="0" presId="urn:microsoft.com/office/officeart/2005/8/layout/vList2"/>
    <dgm:cxn modelId="{1816C288-61A7-488D-A315-D7185F12E19C}" type="presParOf" srcId="{5C5965D7-5B80-42F4-A96E-A7586DD34EC1}" destId="{CEB6BFBB-1E17-4633-9281-84EEDA7461D2}" srcOrd="6" destOrd="0" presId="urn:microsoft.com/office/officeart/2005/8/layout/vList2"/>
    <dgm:cxn modelId="{1999F31B-7A23-49E1-BB2E-14C41B9A8D5C}" type="presParOf" srcId="{5C5965D7-5B80-42F4-A96E-A7586DD34EC1}" destId="{259B3CF0-ECE5-4104-A493-E8BCEC0F078F}" srcOrd="7" destOrd="0" presId="urn:microsoft.com/office/officeart/2005/8/layout/vList2"/>
    <dgm:cxn modelId="{2144E662-DB95-4F5A-ADA4-8EBBFB2E8703}" type="presParOf" srcId="{5C5965D7-5B80-42F4-A96E-A7586DD34EC1}" destId="{C46B3461-523D-4071-84EC-44D0F2369D2B}" srcOrd="8" destOrd="0" presId="urn:microsoft.com/office/officeart/2005/8/layout/vList2"/>
    <dgm:cxn modelId="{D21B2025-A022-4AC0-BD01-F5CA4F27C3FA}" type="presParOf" srcId="{5C5965D7-5B80-42F4-A96E-A7586DD34EC1}" destId="{3AA10EC3-3F06-47FA-B14C-8A3B98AED164}" srcOrd="9" destOrd="0" presId="urn:microsoft.com/office/officeart/2005/8/layout/vList2"/>
    <dgm:cxn modelId="{D11CEC5E-6FA5-4E6A-AC9F-0B8E1A13D31B}" type="presParOf" srcId="{5C5965D7-5B80-42F4-A96E-A7586DD34EC1}" destId="{D973FCA7-9254-463B-81A5-52177E3DEE94}" srcOrd="10" destOrd="0" presId="urn:microsoft.com/office/officeart/2005/8/layout/vList2"/>
    <dgm:cxn modelId="{2024FCB5-0BB2-4667-9A16-284B72CE627F}" type="presParOf" srcId="{5C5965D7-5B80-42F4-A96E-A7586DD34EC1}" destId="{9579EE0E-32F4-43A0-A6D5-40240890DF0F}" srcOrd="11" destOrd="0" presId="urn:microsoft.com/office/officeart/2005/8/layout/vList2"/>
    <dgm:cxn modelId="{D01003BA-03A9-4611-AD0D-0F9325215E37}" type="presParOf" srcId="{5C5965D7-5B80-42F4-A96E-A7586DD34EC1}" destId="{E9F2EBA3-EC4B-4EB1-963F-A7FDA26CA5D4}" srcOrd="12" destOrd="0" presId="urn:microsoft.com/office/officeart/2005/8/layout/vList2"/>
    <dgm:cxn modelId="{8B283024-0275-4445-A5AB-FA639D2E12E0}" type="presParOf" srcId="{5C5965D7-5B80-42F4-A96E-A7586DD34EC1}" destId="{E3A1DCDF-A923-4AB4-B2B2-4BA12C720F27}" srcOrd="13" destOrd="0" presId="urn:microsoft.com/office/officeart/2005/8/layout/vList2"/>
    <dgm:cxn modelId="{F1160837-9533-4858-B0ED-8DF4496FFAF7}" type="presParOf" srcId="{5C5965D7-5B80-42F4-A96E-A7586DD34EC1}" destId="{DC5CD807-0B84-4526-AF4F-9929F6E1F8F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5CE15A-7EC1-4921-A985-010F3AA7664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A403958D-ADAE-4B80-8387-70EC72E035C8}">
      <dgm:prSet/>
      <dgm:spPr/>
      <dgm:t>
        <a:bodyPr/>
        <a:lstStyle/>
        <a:p>
          <a:pPr algn="ctr" rtl="0"/>
          <a:r>
            <a:rPr lang="nl-NL" dirty="0" smtClean="0"/>
            <a:t>Biotechnologie</a:t>
          </a:r>
          <a:endParaRPr lang="nl-NL" dirty="0"/>
        </a:p>
      </dgm:t>
    </dgm:pt>
    <dgm:pt modelId="{DD0DA759-1014-432F-BADD-C88D272EA7EC}" type="parTrans" cxnId="{ECB4A346-3A3A-4C05-9225-E0F2FB5C28D1}">
      <dgm:prSet/>
      <dgm:spPr/>
      <dgm:t>
        <a:bodyPr/>
        <a:lstStyle/>
        <a:p>
          <a:endParaRPr lang="nl-NL"/>
        </a:p>
      </dgm:t>
    </dgm:pt>
    <dgm:pt modelId="{6A6127AB-41BC-4CD4-B468-BED6DC5C4412}" type="sibTrans" cxnId="{ECB4A346-3A3A-4C05-9225-E0F2FB5C28D1}">
      <dgm:prSet/>
      <dgm:spPr/>
      <dgm:t>
        <a:bodyPr/>
        <a:lstStyle/>
        <a:p>
          <a:endParaRPr lang="nl-NL"/>
        </a:p>
      </dgm:t>
    </dgm:pt>
    <dgm:pt modelId="{A889A168-711B-4AB6-A274-8AB0B6FDBEFD}" type="pres">
      <dgm:prSet presAssocID="{B95CE15A-7EC1-4921-A985-010F3AA766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F3B02E-E592-4277-9984-D0DA9EEECAB0}" type="pres">
      <dgm:prSet presAssocID="{A403958D-ADAE-4B80-8387-70EC72E035C8}" presName="parentText" presStyleLbl="node1" presStyleIdx="0" presStyleCnt="1" custAng="5400000" custScaleY="10148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0E9B69A-132E-45D6-A7A2-4327D8E33BFA}" type="presOf" srcId="{B95CE15A-7EC1-4921-A985-010F3AA7664C}" destId="{A889A168-711B-4AB6-A274-8AB0B6FDBEFD}" srcOrd="0" destOrd="0" presId="urn:microsoft.com/office/officeart/2005/8/layout/vList2"/>
    <dgm:cxn modelId="{ECB4A346-3A3A-4C05-9225-E0F2FB5C28D1}" srcId="{B95CE15A-7EC1-4921-A985-010F3AA7664C}" destId="{A403958D-ADAE-4B80-8387-70EC72E035C8}" srcOrd="0" destOrd="0" parTransId="{DD0DA759-1014-432F-BADD-C88D272EA7EC}" sibTransId="{6A6127AB-41BC-4CD4-B468-BED6DC5C4412}"/>
    <dgm:cxn modelId="{27EE4926-8743-427A-BCD1-62889B001E25}" type="presOf" srcId="{A403958D-ADAE-4B80-8387-70EC72E035C8}" destId="{8BF3B02E-E592-4277-9984-D0DA9EEECAB0}" srcOrd="0" destOrd="0" presId="urn:microsoft.com/office/officeart/2005/8/layout/vList2"/>
    <dgm:cxn modelId="{91E7BA8A-A862-4C9F-B8C8-38F87B6FD024}" type="presParOf" srcId="{A889A168-711B-4AB6-A274-8AB0B6FDBEFD}" destId="{8BF3B02E-E592-4277-9984-D0DA9EEECA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8CB52E-5059-49D6-B898-FC29FA337B27}" type="doc">
      <dgm:prSet loTypeId="urn:microsoft.com/office/officeart/2005/8/layout/pList2#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33B4AD77-90C1-4DEF-812F-568DD8BD1EB3}">
      <dgm:prSet/>
      <dgm:spPr/>
      <dgm:t>
        <a:bodyPr/>
        <a:lstStyle/>
        <a:p>
          <a:pPr rtl="0"/>
          <a:r>
            <a:rPr lang="nl-NL" dirty="0" smtClean="0"/>
            <a:t>Klassiek: gebruik van organismen voor productie zonder hun genotype te veranderen</a:t>
          </a:r>
          <a:endParaRPr lang="nl-NL" dirty="0"/>
        </a:p>
      </dgm:t>
    </dgm:pt>
    <dgm:pt modelId="{B3B6583F-D723-44E6-9B2E-FA5B1B274DF3}" type="parTrans" cxnId="{FE9BF61E-BA95-4D96-B64E-789BA1AE7FD5}">
      <dgm:prSet/>
      <dgm:spPr/>
      <dgm:t>
        <a:bodyPr/>
        <a:lstStyle/>
        <a:p>
          <a:endParaRPr lang="nl-NL"/>
        </a:p>
      </dgm:t>
    </dgm:pt>
    <dgm:pt modelId="{8BA2AF7D-795A-4F51-BE6A-ECC766AF0903}" type="sibTrans" cxnId="{FE9BF61E-BA95-4D96-B64E-789BA1AE7FD5}">
      <dgm:prSet/>
      <dgm:spPr/>
      <dgm:t>
        <a:bodyPr/>
        <a:lstStyle/>
        <a:p>
          <a:endParaRPr lang="nl-NL"/>
        </a:p>
      </dgm:t>
    </dgm:pt>
    <dgm:pt modelId="{4A8B7DFC-DBEF-4A92-9128-B3A805469234}">
      <dgm:prSet/>
      <dgm:spPr/>
      <dgm:t>
        <a:bodyPr/>
        <a:lstStyle/>
        <a:p>
          <a:pPr rtl="0"/>
          <a:r>
            <a:rPr lang="nl-NL" dirty="0" smtClean="0"/>
            <a:t>Modern: gebruik van organismen voor productie met door de mens gewijzigde genotypen. </a:t>
          </a:r>
          <a:r>
            <a:rPr lang="nl-NL" dirty="0" err="1" smtClean="0"/>
            <a:t>Aspartaam</a:t>
          </a:r>
          <a:endParaRPr lang="nl-NL" dirty="0"/>
        </a:p>
      </dgm:t>
    </dgm:pt>
    <dgm:pt modelId="{BE859E4C-9677-4A88-8F6B-5A3DEAC98234}" type="parTrans" cxnId="{187C3743-9ADB-45B5-AF94-FE44C5BF07F1}">
      <dgm:prSet/>
      <dgm:spPr/>
      <dgm:t>
        <a:bodyPr/>
        <a:lstStyle/>
        <a:p>
          <a:endParaRPr lang="nl-NL"/>
        </a:p>
      </dgm:t>
    </dgm:pt>
    <dgm:pt modelId="{CB9EE51F-165F-45C3-BA2E-1CD185694EED}" type="sibTrans" cxnId="{187C3743-9ADB-45B5-AF94-FE44C5BF07F1}">
      <dgm:prSet/>
      <dgm:spPr/>
      <dgm:t>
        <a:bodyPr/>
        <a:lstStyle/>
        <a:p>
          <a:endParaRPr lang="nl-NL"/>
        </a:p>
      </dgm:t>
    </dgm:pt>
    <dgm:pt modelId="{DE4A5313-C0F0-4179-AA19-CAAFBFCBBCAC}" type="pres">
      <dgm:prSet presAssocID="{738CB52E-5059-49D6-B898-FC29FA337B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59F9FA0-B1F0-4F59-BC13-9D416AED0507}" type="pres">
      <dgm:prSet presAssocID="{738CB52E-5059-49D6-B898-FC29FA337B27}" presName="bkgdShp" presStyleLbl="alignAccFollowNode1" presStyleIdx="0" presStyleCnt="1"/>
      <dgm:spPr/>
    </dgm:pt>
    <dgm:pt modelId="{1B6EECC9-B95B-4F26-A050-D72E3906ADB1}" type="pres">
      <dgm:prSet presAssocID="{738CB52E-5059-49D6-B898-FC29FA337B27}" presName="linComp" presStyleCnt="0"/>
      <dgm:spPr/>
    </dgm:pt>
    <dgm:pt modelId="{D787FB27-0EA0-4A64-8510-6ED70404ECC0}" type="pres">
      <dgm:prSet presAssocID="{33B4AD77-90C1-4DEF-812F-568DD8BD1EB3}" presName="compNode" presStyleCnt="0"/>
      <dgm:spPr/>
    </dgm:pt>
    <dgm:pt modelId="{00D9410A-14F6-4B0E-91C2-F99368B04706}" type="pres">
      <dgm:prSet presAssocID="{33B4AD77-90C1-4DEF-812F-568DD8BD1EB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20FADF-8F89-4EC9-8FF1-1338D97CCD84}" type="pres">
      <dgm:prSet presAssocID="{33B4AD77-90C1-4DEF-812F-568DD8BD1EB3}" presName="invisiNode" presStyleLbl="node1" presStyleIdx="0" presStyleCnt="2"/>
      <dgm:spPr/>
    </dgm:pt>
    <dgm:pt modelId="{FFBE87A5-E07E-4EFE-B049-2DC1615368B5}" type="pres">
      <dgm:prSet presAssocID="{33B4AD77-90C1-4DEF-812F-568DD8BD1EB3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356761-6426-4ABD-9FD7-A0384BB46378}" type="pres">
      <dgm:prSet presAssocID="{8BA2AF7D-795A-4F51-BE6A-ECC766AF0903}" presName="sibTrans" presStyleLbl="sibTrans2D1" presStyleIdx="0" presStyleCnt="0"/>
      <dgm:spPr/>
      <dgm:t>
        <a:bodyPr/>
        <a:lstStyle/>
        <a:p>
          <a:endParaRPr lang="nl-NL"/>
        </a:p>
      </dgm:t>
    </dgm:pt>
    <dgm:pt modelId="{895A3921-1E34-4C7E-B5A5-78ABE7238D9A}" type="pres">
      <dgm:prSet presAssocID="{4A8B7DFC-DBEF-4A92-9128-B3A805469234}" presName="compNode" presStyleCnt="0"/>
      <dgm:spPr/>
    </dgm:pt>
    <dgm:pt modelId="{570F5805-7ED0-4888-8420-756530526231}" type="pres">
      <dgm:prSet presAssocID="{4A8B7DFC-DBEF-4A92-9128-B3A80546923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C94FA7-8D11-4A8D-B1FF-D134331B3929}" type="pres">
      <dgm:prSet presAssocID="{4A8B7DFC-DBEF-4A92-9128-B3A805469234}" presName="invisiNode" presStyleLbl="node1" presStyleIdx="1" presStyleCnt="2"/>
      <dgm:spPr/>
    </dgm:pt>
    <dgm:pt modelId="{24CE0314-6E60-4162-9436-BAAA20926139}" type="pres">
      <dgm:prSet presAssocID="{4A8B7DFC-DBEF-4A92-9128-B3A805469234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87C3743-9ADB-45B5-AF94-FE44C5BF07F1}" srcId="{738CB52E-5059-49D6-B898-FC29FA337B27}" destId="{4A8B7DFC-DBEF-4A92-9128-B3A805469234}" srcOrd="1" destOrd="0" parTransId="{BE859E4C-9677-4A88-8F6B-5A3DEAC98234}" sibTransId="{CB9EE51F-165F-45C3-BA2E-1CD185694EED}"/>
    <dgm:cxn modelId="{D00E44F3-8FF1-4D1C-951E-A69A3768E1BF}" type="presOf" srcId="{738CB52E-5059-49D6-B898-FC29FA337B27}" destId="{DE4A5313-C0F0-4179-AA19-CAAFBFCBBCAC}" srcOrd="0" destOrd="0" presId="urn:microsoft.com/office/officeart/2005/8/layout/pList2#2"/>
    <dgm:cxn modelId="{AAC9A5A5-CC66-48A6-9DCE-928EFE7E3914}" type="presOf" srcId="{8BA2AF7D-795A-4F51-BE6A-ECC766AF0903}" destId="{BB356761-6426-4ABD-9FD7-A0384BB46378}" srcOrd="0" destOrd="0" presId="urn:microsoft.com/office/officeart/2005/8/layout/pList2#2"/>
    <dgm:cxn modelId="{000DC70F-4225-4A38-8331-7A7D91E99F76}" type="presOf" srcId="{4A8B7DFC-DBEF-4A92-9128-B3A805469234}" destId="{570F5805-7ED0-4888-8420-756530526231}" srcOrd="0" destOrd="0" presId="urn:microsoft.com/office/officeart/2005/8/layout/pList2#2"/>
    <dgm:cxn modelId="{FE9BF61E-BA95-4D96-B64E-789BA1AE7FD5}" srcId="{738CB52E-5059-49D6-B898-FC29FA337B27}" destId="{33B4AD77-90C1-4DEF-812F-568DD8BD1EB3}" srcOrd="0" destOrd="0" parTransId="{B3B6583F-D723-44E6-9B2E-FA5B1B274DF3}" sibTransId="{8BA2AF7D-795A-4F51-BE6A-ECC766AF0903}"/>
    <dgm:cxn modelId="{2D5BCD53-92A0-4F91-B257-207E8CBCBB57}" type="presOf" srcId="{33B4AD77-90C1-4DEF-812F-568DD8BD1EB3}" destId="{00D9410A-14F6-4B0E-91C2-F99368B04706}" srcOrd="0" destOrd="0" presId="urn:microsoft.com/office/officeart/2005/8/layout/pList2#2"/>
    <dgm:cxn modelId="{078BDE50-53C2-4503-A3B2-9B17DBBE686C}" type="presParOf" srcId="{DE4A5313-C0F0-4179-AA19-CAAFBFCBBCAC}" destId="{F59F9FA0-B1F0-4F59-BC13-9D416AED0507}" srcOrd="0" destOrd="0" presId="urn:microsoft.com/office/officeart/2005/8/layout/pList2#2"/>
    <dgm:cxn modelId="{C3C894FA-BBC2-4181-9B1C-8F717412CD0B}" type="presParOf" srcId="{DE4A5313-C0F0-4179-AA19-CAAFBFCBBCAC}" destId="{1B6EECC9-B95B-4F26-A050-D72E3906ADB1}" srcOrd="1" destOrd="0" presId="urn:microsoft.com/office/officeart/2005/8/layout/pList2#2"/>
    <dgm:cxn modelId="{2FF0F7E6-1344-4D39-9627-897A8C782AB8}" type="presParOf" srcId="{1B6EECC9-B95B-4F26-A050-D72E3906ADB1}" destId="{D787FB27-0EA0-4A64-8510-6ED70404ECC0}" srcOrd="0" destOrd="0" presId="urn:microsoft.com/office/officeart/2005/8/layout/pList2#2"/>
    <dgm:cxn modelId="{B53AE6DF-4C70-4D45-8E4D-BB1FADBDC7BC}" type="presParOf" srcId="{D787FB27-0EA0-4A64-8510-6ED70404ECC0}" destId="{00D9410A-14F6-4B0E-91C2-F99368B04706}" srcOrd="0" destOrd="0" presId="urn:microsoft.com/office/officeart/2005/8/layout/pList2#2"/>
    <dgm:cxn modelId="{049140D9-79C1-4A89-A587-DA4246C639F2}" type="presParOf" srcId="{D787FB27-0EA0-4A64-8510-6ED70404ECC0}" destId="{2120FADF-8F89-4EC9-8FF1-1338D97CCD84}" srcOrd="1" destOrd="0" presId="urn:microsoft.com/office/officeart/2005/8/layout/pList2#2"/>
    <dgm:cxn modelId="{30ED3BFB-9FBD-4ED8-A8F8-E2B21FCE329A}" type="presParOf" srcId="{D787FB27-0EA0-4A64-8510-6ED70404ECC0}" destId="{FFBE87A5-E07E-4EFE-B049-2DC1615368B5}" srcOrd="2" destOrd="0" presId="urn:microsoft.com/office/officeart/2005/8/layout/pList2#2"/>
    <dgm:cxn modelId="{72637838-EB9B-4492-89B8-5E451273BC0B}" type="presParOf" srcId="{1B6EECC9-B95B-4F26-A050-D72E3906ADB1}" destId="{BB356761-6426-4ABD-9FD7-A0384BB46378}" srcOrd="1" destOrd="0" presId="urn:microsoft.com/office/officeart/2005/8/layout/pList2#2"/>
    <dgm:cxn modelId="{632BA1C6-4973-416E-A55A-72DA42994CA9}" type="presParOf" srcId="{1B6EECC9-B95B-4F26-A050-D72E3906ADB1}" destId="{895A3921-1E34-4C7E-B5A5-78ABE7238D9A}" srcOrd="2" destOrd="0" presId="urn:microsoft.com/office/officeart/2005/8/layout/pList2#2"/>
    <dgm:cxn modelId="{64C8DD98-EF7C-4B8E-98C5-BFF25CE0763E}" type="presParOf" srcId="{895A3921-1E34-4C7E-B5A5-78ABE7238D9A}" destId="{570F5805-7ED0-4888-8420-756530526231}" srcOrd="0" destOrd="0" presId="urn:microsoft.com/office/officeart/2005/8/layout/pList2#2"/>
    <dgm:cxn modelId="{B438CA2F-1BE0-4618-BADA-43C9355BD076}" type="presParOf" srcId="{895A3921-1E34-4C7E-B5A5-78ABE7238D9A}" destId="{07C94FA7-8D11-4A8D-B1FF-D134331B3929}" srcOrd="1" destOrd="0" presId="urn:microsoft.com/office/officeart/2005/8/layout/pList2#2"/>
    <dgm:cxn modelId="{4BAE12E1-5147-4FB5-B689-5AB8CDED4F1B}" type="presParOf" srcId="{895A3921-1E34-4C7E-B5A5-78ABE7238D9A}" destId="{24CE0314-6E60-4162-9436-BAAA20926139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FB5354-3002-458B-9613-547DA2047D3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52157E1F-DC75-4876-86ED-0DE263770BD8}">
      <dgm:prSet/>
      <dgm:spPr/>
      <dgm:t>
        <a:bodyPr/>
        <a:lstStyle/>
        <a:p>
          <a:pPr algn="ctr" rtl="0"/>
          <a:r>
            <a:rPr lang="nl-NL" dirty="0" err="1" smtClean="0"/>
            <a:t>Recombinant-DNA-techniek</a:t>
          </a:r>
          <a:endParaRPr lang="nl-NL" dirty="0"/>
        </a:p>
      </dgm:t>
    </dgm:pt>
    <dgm:pt modelId="{B0781542-60A3-4275-9221-38A61CF4C1B3}" type="parTrans" cxnId="{CF432BE0-C36C-4758-92BF-CA99CEC9443A}">
      <dgm:prSet/>
      <dgm:spPr/>
      <dgm:t>
        <a:bodyPr/>
        <a:lstStyle/>
        <a:p>
          <a:endParaRPr lang="nl-NL"/>
        </a:p>
      </dgm:t>
    </dgm:pt>
    <dgm:pt modelId="{8070F89A-DD3F-4BB7-8B85-E99A381F99BF}" type="sibTrans" cxnId="{CF432BE0-C36C-4758-92BF-CA99CEC9443A}">
      <dgm:prSet/>
      <dgm:spPr/>
      <dgm:t>
        <a:bodyPr/>
        <a:lstStyle/>
        <a:p>
          <a:endParaRPr lang="nl-NL"/>
        </a:p>
      </dgm:t>
    </dgm:pt>
    <dgm:pt modelId="{0BBACE48-C07A-41F4-98AE-94E43DEECA4D}" type="pres">
      <dgm:prSet presAssocID="{84FB5354-3002-458B-9613-547DA2047D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1E65237-E85E-4135-A61F-F8069D6A2B5B}" type="pres">
      <dgm:prSet presAssocID="{52157E1F-DC75-4876-86ED-0DE263770B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66C9DF7-600F-412B-9D66-18960F500E5E}" type="presOf" srcId="{52157E1F-DC75-4876-86ED-0DE263770BD8}" destId="{81E65237-E85E-4135-A61F-F8069D6A2B5B}" srcOrd="0" destOrd="0" presId="urn:microsoft.com/office/officeart/2005/8/layout/vList2"/>
    <dgm:cxn modelId="{CF432BE0-C36C-4758-92BF-CA99CEC9443A}" srcId="{84FB5354-3002-458B-9613-547DA2047D34}" destId="{52157E1F-DC75-4876-86ED-0DE263770BD8}" srcOrd="0" destOrd="0" parTransId="{B0781542-60A3-4275-9221-38A61CF4C1B3}" sibTransId="{8070F89A-DD3F-4BB7-8B85-E99A381F99BF}"/>
    <dgm:cxn modelId="{4C331D36-C159-49D9-AF35-CC7083BDA7CF}" type="presOf" srcId="{84FB5354-3002-458B-9613-547DA2047D34}" destId="{0BBACE48-C07A-41F4-98AE-94E43DEECA4D}" srcOrd="0" destOrd="0" presId="urn:microsoft.com/office/officeart/2005/8/layout/vList2"/>
    <dgm:cxn modelId="{E552B9D6-6A43-4764-A103-F8B585332A86}" type="presParOf" srcId="{0BBACE48-C07A-41F4-98AE-94E43DEECA4D}" destId="{81E65237-E85E-4135-A61F-F8069D6A2B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E96D87-6A20-4E73-A355-D6D8E6E2F05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061F142-8CC7-402D-9E13-9DF80984E7C2}">
      <dgm:prSet/>
      <dgm:spPr/>
      <dgm:t>
        <a:bodyPr/>
        <a:lstStyle/>
        <a:p>
          <a:pPr algn="ctr" rtl="0"/>
          <a:r>
            <a:rPr lang="nl-NL" dirty="0" smtClean="0"/>
            <a:t>=genetische modificatie  =genetische manipulatie</a:t>
          </a:r>
          <a:endParaRPr lang="nl-NL" dirty="0"/>
        </a:p>
      </dgm:t>
    </dgm:pt>
    <dgm:pt modelId="{0FE27D0E-4A12-4472-87FD-568B622D7D27}" type="parTrans" cxnId="{6861BE96-AEFE-4E0D-A1F1-3834D500539D}">
      <dgm:prSet/>
      <dgm:spPr/>
      <dgm:t>
        <a:bodyPr/>
        <a:lstStyle/>
        <a:p>
          <a:pPr algn="ctr"/>
          <a:endParaRPr lang="nl-NL"/>
        </a:p>
      </dgm:t>
    </dgm:pt>
    <dgm:pt modelId="{8983CE82-3347-4A78-9477-1F43B1D5B1BF}" type="sibTrans" cxnId="{6861BE96-AEFE-4E0D-A1F1-3834D500539D}">
      <dgm:prSet/>
      <dgm:spPr/>
      <dgm:t>
        <a:bodyPr/>
        <a:lstStyle/>
        <a:p>
          <a:pPr algn="ctr"/>
          <a:endParaRPr lang="nl-NL"/>
        </a:p>
      </dgm:t>
    </dgm:pt>
    <dgm:pt modelId="{B5B05BB1-69DA-4D9F-871C-3A6DFE182166}">
      <dgm:prSet/>
      <dgm:spPr/>
      <dgm:t>
        <a:bodyPr/>
        <a:lstStyle/>
        <a:p>
          <a:pPr algn="ctr" rtl="0"/>
          <a:r>
            <a:rPr lang="nl-NL" dirty="0" smtClean="0"/>
            <a:t>Nodig plasmiden + restrictie-enzymen + </a:t>
          </a:r>
          <a:r>
            <a:rPr lang="nl-NL" dirty="0" err="1" smtClean="0"/>
            <a:t>ligasen</a:t>
          </a:r>
          <a:endParaRPr lang="nl-NL" dirty="0"/>
        </a:p>
      </dgm:t>
    </dgm:pt>
    <dgm:pt modelId="{46919E58-DD86-4127-A824-4CCDA8775CB2}" type="parTrans" cxnId="{5396D34C-4DF8-4E8F-8C97-E0AB15F36287}">
      <dgm:prSet/>
      <dgm:spPr/>
      <dgm:t>
        <a:bodyPr/>
        <a:lstStyle/>
        <a:p>
          <a:pPr algn="ctr"/>
          <a:endParaRPr lang="nl-NL"/>
        </a:p>
      </dgm:t>
    </dgm:pt>
    <dgm:pt modelId="{37DD0135-00E7-403D-A7D8-73D9FB018215}" type="sibTrans" cxnId="{5396D34C-4DF8-4E8F-8C97-E0AB15F36287}">
      <dgm:prSet/>
      <dgm:spPr/>
      <dgm:t>
        <a:bodyPr/>
        <a:lstStyle/>
        <a:p>
          <a:pPr algn="ctr"/>
          <a:endParaRPr lang="nl-NL"/>
        </a:p>
      </dgm:t>
    </dgm:pt>
    <dgm:pt modelId="{37E00C5E-5ED8-4E2E-A874-A881E38A8371}">
      <dgm:prSet/>
      <dgm:spPr/>
      <dgm:t>
        <a:bodyPr/>
        <a:lstStyle/>
        <a:p>
          <a:pPr algn="ctr" rtl="0"/>
          <a:r>
            <a:rPr lang="nl-NL" dirty="0" smtClean="0"/>
            <a:t>Restrictie-enzymen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 eigenlijk afweer enzymen tegen virussen</a:t>
          </a:r>
          <a:endParaRPr lang="nl-NL" dirty="0"/>
        </a:p>
      </dgm:t>
    </dgm:pt>
    <dgm:pt modelId="{EE0CD995-A238-43E1-BBDB-22309BF502DF}" type="parTrans" cxnId="{DE224BAA-967C-4387-800F-732EC64D9B7B}">
      <dgm:prSet/>
      <dgm:spPr/>
      <dgm:t>
        <a:bodyPr/>
        <a:lstStyle/>
        <a:p>
          <a:pPr algn="ctr"/>
          <a:endParaRPr lang="nl-NL"/>
        </a:p>
      </dgm:t>
    </dgm:pt>
    <dgm:pt modelId="{EA6EC6E4-631A-4472-810F-685D34C6A118}" type="sibTrans" cxnId="{DE224BAA-967C-4387-800F-732EC64D9B7B}">
      <dgm:prSet/>
      <dgm:spPr/>
      <dgm:t>
        <a:bodyPr/>
        <a:lstStyle/>
        <a:p>
          <a:pPr algn="ctr"/>
          <a:endParaRPr lang="nl-NL"/>
        </a:p>
      </dgm:t>
    </dgm:pt>
    <dgm:pt modelId="{0575B379-FABD-4F95-8A23-4ABBF37FE212}">
      <dgm:prSet/>
      <dgm:spPr/>
      <dgm:t>
        <a:bodyPr/>
        <a:lstStyle/>
        <a:p>
          <a:pPr algn="ctr" rtl="0"/>
          <a:r>
            <a:rPr lang="nl-NL" dirty="0" err="1" smtClean="0"/>
            <a:t>Ligases</a:t>
          </a:r>
          <a:r>
            <a:rPr lang="nl-NL" dirty="0" smtClean="0"/>
            <a:t>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plakenzymen    Animatie </a:t>
          </a:r>
          <a:r>
            <a:rPr lang="nl-NL" dirty="0" err="1" smtClean="0">
              <a:hlinkClick xmlns:r="http://schemas.openxmlformats.org/officeDocument/2006/relationships" r:id="rId1"/>
            </a:rPr>
            <a:t>Recombinant-DNA-techniek</a:t>
          </a:r>
          <a:endParaRPr lang="nl-NL" dirty="0" smtClean="0"/>
        </a:p>
      </dgm:t>
    </dgm:pt>
    <dgm:pt modelId="{A72D1DBA-282C-4BD1-BE12-927DE2F94D28}" type="parTrans" cxnId="{F6F91FAC-75E1-43F2-A5CF-4766AA05115D}">
      <dgm:prSet/>
      <dgm:spPr/>
      <dgm:t>
        <a:bodyPr/>
        <a:lstStyle/>
        <a:p>
          <a:pPr algn="ctr"/>
          <a:endParaRPr lang="nl-NL"/>
        </a:p>
      </dgm:t>
    </dgm:pt>
    <dgm:pt modelId="{BDB9D53F-BA60-46A8-91C9-1CB315B0B294}" type="sibTrans" cxnId="{F6F91FAC-75E1-43F2-A5CF-4766AA05115D}">
      <dgm:prSet/>
      <dgm:spPr/>
      <dgm:t>
        <a:bodyPr/>
        <a:lstStyle/>
        <a:p>
          <a:pPr algn="ctr"/>
          <a:endParaRPr lang="nl-NL"/>
        </a:p>
      </dgm:t>
    </dgm:pt>
    <dgm:pt modelId="{C4334716-236F-46B8-ADB9-F43CC1BD6242}">
      <dgm:prSet/>
      <dgm:spPr/>
      <dgm:t>
        <a:bodyPr/>
        <a:lstStyle/>
        <a:p>
          <a:pPr algn="ctr" rtl="0"/>
          <a:r>
            <a:rPr lang="nl-NL" dirty="0" smtClean="0"/>
            <a:t>Restrictie-enzymen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knipenzymen (knipt DNA open)</a:t>
          </a:r>
          <a:endParaRPr lang="nl-NL" dirty="0"/>
        </a:p>
      </dgm:t>
    </dgm:pt>
    <dgm:pt modelId="{B8F78950-5998-47E4-85C9-FCE867D9E93C}" type="parTrans" cxnId="{1D1E794E-6996-4451-BCB8-D65A828E2396}">
      <dgm:prSet/>
      <dgm:spPr/>
      <dgm:t>
        <a:bodyPr/>
        <a:lstStyle/>
        <a:p>
          <a:pPr algn="ctr"/>
          <a:endParaRPr lang="nl-NL"/>
        </a:p>
      </dgm:t>
    </dgm:pt>
    <dgm:pt modelId="{8190CA95-2DF1-41ED-B898-607587AC8B48}" type="sibTrans" cxnId="{1D1E794E-6996-4451-BCB8-D65A828E2396}">
      <dgm:prSet/>
      <dgm:spPr/>
      <dgm:t>
        <a:bodyPr/>
        <a:lstStyle/>
        <a:p>
          <a:pPr algn="ctr"/>
          <a:endParaRPr lang="nl-NL"/>
        </a:p>
      </dgm:t>
    </dgm:pt>
    <dgm:pt modelId="{2EF48223-4122-490E-B088-C083520800F0}" type="pres">
      <dgm:prSet presAssocID="{2FE96D87-6A20-4E73-A355-D6D8E6E2F0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BA9AE6-E0D6-4E65-843E-F50C814A3998}" type="pres">
      <dgm:prSet presAssocID="{F061F142-8CC7-402D-9E13-9DF80984E7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0F3550-FDB7-4A27-947E-96181C298ED7}" type="pres">
      <dgm:prSet presAssocID="{8983CE82-3347-4A78-9477-1F43B1D5B1BF}" presName="spacer" presStyleCnt="0"/>
      <dgm:spPr/>
    </dgm:pt>
    <dgm:pt modelId="{0F002C03-05FE-4914-9D19-6402121736C1}" type="pres">
      <dgm:prSet presAssocID="{B5B05BB1-69DA-4D9F-871C-3A6DFE1821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2F7FEF-C06E-4220-B70C-7F4F88F200A4}" type="pres">
      <dgm:prSet presAssocID="{37DD0135-00E7-403D-A7D8-73D9FB018215}" presName="spacer" presStyleCnt="0"/>
      <dgm:spPr/>
    </dgm:pt>
    <dgm:pt modelId="{AE25362B-11E6-4A38-8E31-7179B85EA620}" type="pres">
      <dgm:prSet presAssocID="{37E00C5E-5ED8-4E2E-A874-A881E38A83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D6D879-7711-4153-9542-EEC6CE15DDE4}" type="pres">
      <dgm:prSet presAssocID="{EA6EC6E4-631A-4472-810F-685D34C6A118}" presName="spacer" presStyleCnt="0"/>
      <dgm:spPr/>
    </dgm:pt>
    <dgm:pt modelId="{94E6F262-382D-449B-A5DA-5A72B2DD39C9}" type="pres">
      <dgm:prSet presAssocID="{C4334716-236F-46B8-ADB9-F43CC1BD6242}" presName="parentText" presStyleLbl="node1" presStyleIdx="3" presStyleCnt="5" custLinFactNeighborX="-4672" custLinFactNeighborY="-6243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BFA973-C799-4306-AA12-3A02BE2A9F01}" type="pres">
      <dgm:prSet presAssocID="{8190CA95-2DF1-41ED-B898-607587AC8B48}" presName="spacer" presStyleCnt="0"/>
      <dgm:spPr/>
    </dgm:pt>
    <dgm:pt modelId="{D806FA1F-30B2-4876-BC1F-E10B3E63DC3D}" type="pres">
      <dgm:prSet presAssocID="{0575B379-FABD-4F95-8A23-4ABBF37FE21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16EB7EB-1599-48AB-8E45-56CC2F8E7DB8}" type="presOf" srcId="{F061F142-8CC7-402D-9E13-9DF80984E7C2}" destId="{4BBA9AE6-E0D6-4E65-843E-F50C814A3998}" srcOrd="0" destOrd="0" presId="urn:microsoft.com/office/officeart/2005/8/layout/vList2"/>
    <dgm:cxn modelId="{27AB55C0-0E92-4400-B95F-5EC5C94F9830}" type="presOf" srcId="{2FE96D87-6A20-4E73-A355-D6D8E6E2F05D}" destId="{2EF48223-4122-490E-B088-C083520800F0}" srcOrd="0" destOrd="0" presId="urn:microsoft.com/office/officeart/2005/8/layout/vList2"/>
    <dgm:cxn modelId="{6861BE96-AEFE-4E0D-A1F1-3834D500539D}" srcId="{2FE96D87-6A20-4E73-A355-D6D8E6E2F05D}" destId="{F061F142-8CC7-402D-9E13-9DF80984E7C2}" srcOrd="0" destOrd="0" parTransId="{0FE27D0E-4A12-4472-87FD-568B622D7D27}" sibTransId="{8983CE82-3347-4A78-9477-1F43B1D5B1BF}"/>
    <dgm:cxn modelId="{DE224BAA-967C-4387-800F-732EC64D9B7B}" srcId="{2FE96D87-6A20-4E73-A355-D6D8E6E2F05D}" destId="{37E00C5E-5ED8-4E2E-A874-A881E38A8371}" srcOrd="2" destOrd="0" parTransId="{EE0CD995-A238-43E1-BBDB-22309BF502DF}" sibTransId="{EA6EC6E4-631A-4472-810F-685D34C6A118}"/>
    <dgm:cxn modelId="{F661A521-1B84-4CA4-9C8A-FA2F0D0622F4}" type="presOf" srcId="{37E00C5E-5ED8-4E2E-A874-A881E38A8371}" destId="{AE25362B-11E6-4A38-8E31-7179B85EA620}" srcOrd="0" destOrd="0" presId="urn:microsoft.com/office/officeart/2005/8/layout/vList2"/>
    <dgm:cxn modelId="{5396D34C-4DF8-4E8F-8C97-E0AB15F36287}" srcId="{2FE96D87-6A20-4E73-A355-D6D8E6E2F05D}" destId="{B5B05BB1-69DA-4D9F-871C-3A6DFE182166}" srcOrd="1" destOrd="0" parTransId="{46919E58-DD86-4127-A824-4CCDA8775CB2}" sibTransId="{37DD0135-00E7-403D-A7D8-73D9FB018215}"/>
    <dgm:cxn modelId="{8820DFB6-57F8-495B-BE90-62C874BDB24A}" type="presOf" srcId="{0575B379-FABD-4F95-8A23-4ABBF37FE212}" destId="{D806FA1F-30B2-4876-BC1F-E10B3E63DC3D}" srcOrd="0" destOrd="0" presId="urn:microsoft.com/office/officeart/2005/8/layout/vList2"/>
    <dgm:cxn modelId="{1D1E794E-6996-4451-BCB8-D65A828E2396}" srcId="{2FE96D87-6A20-4E73-A355-D6D8E6E2F05D}" destId="{C4334716-236F-46B8-ADB9-F43CC1BD6242}" srcOrd="3" destOrd="0" parTransId="{B8F78950-5998-47E4-85C9-FCE867D9E93C}" sibTransId="{8190CA95-2DF1-41ED-B898-607587AC8B48}"/>
    <dgm:cxn modelId="{157A784C-C549-43F7-B436-59DB6D2C5535}" type="presOf" srcId="{B5B05BB1-69DA-4D9F-871C-3A6DFE182166}" destId="{0F002C03-05FE-4914-9D19-6402121736C1}" srcOrd="0" destOrd="0" presId="urn:microsoft.com/office/officeart/2005/8/layout/vList2"/>
    <dgm:cxn modelId="{728C10A7-94C5-4C83-8E72-3D49F9B20C16}" type="presOf" srcId="{C4334716-236F-46B8-ADB9-F43CC1BD6242}" destId="{94E6F262-382D-449B-A5DA-5A72B2DD39C9}" srcOrd="0" destOrd="0" presId="urn:microsoft.com/office/officeart/2005/8/layout/vList2"/>
    <dgm:cxn modelId="{F6F91FAC-75E1-43F2-A5CF-4766AA05115D}" srcId="{2FE96D87-6A20-4E73-A355-D6D8E6E2F05D}" destId="{0575B379-FABD-4F95-8A23-4ABBF37FE212}" srcOrd="4" destOrd="0" parTransId="{A72D1DBA-282C-4BD1-BE12-927DE2F94D28}" sibTransId="{BDB9D53F-BA60-46A8-91C9-1CB315B0B294}"/>
    <dgm:cxn modelId="{08D75810-F5F9-4095-9923-29BFE7B0C85A}" type="presParOf" srcId="{2EF48223-4122-490E-B088-C083520800F0}" destId="{4BBA9AE6-E0D6-4E65-843E-F50C814A3998}" srcOrd="0" destOrd="0" presId="urn:microsoft.com/office/officeart/2005/8/layout/vList2"/>
    <dgm:cxn modelId="{2EEF940B-EAB4-409A-A8C9-6B342B628370}" type="presParOf" srcId="{2EF48223-4122-490E-B088-C083520800F0}" destId="{A30F3550-FDB7-4A27-947E-96181C298ED7}" srcOrd="1" destOrd="0" presId="urn:microsoft.com/office/officeart/2005/8/layout/vList2"/>
    <dgm:cxn modelId="{7FDDB975-A4F9-4139-B9B3-03D88DCCA9C7}" type="presParOf" srcId="{2EF48223-4122-490E-B088-C083520800F0}" destId="{0F002C03-05FE-4914-9D19-6402121736C1}" srcOrd="2" destOrd="0" presId="urn:microsoft.com/office/officeart/2005/8/layout/vList2"/>
    <dgm:cxn modelId="{CE8F8DE6-7716-4E2F-A223-A45469F4F029}" type="presParOf" srcId="{2EF48223-4122-490E-B088-C083520800F0}" destId="{0A2F7FEF-C06E-4220-B70C-7F4F88F200A4}" srcOrd="3" destOrd="0" presId="urn:microsoft.com/office/officeart/2005/8/layout/vList2"/>
    <dgm:cxn modelId="{E2850D95-9846-4094-B939-E6FF0450B69B}" type="presParOf" srcId="{2EF48223-4122-490E-B088-C083520800F0}" destId="{AE25362B-11E6-4A38-8E31-7179B85EA620}" srcOrd="4" destOrd="0" presId="urn:microsoft.com/office/officeart/2005/8/layout/vList2"/>
    <dgm:cxn modelId="{C96CB541-F206-40C1-87FE-F6A051FDB975}" type="presParOf" srcId="{2EF48223-4122-490E-B088-C083520800F0}" destId="{8DD6D879-7711-4153-9542-EEC6CE15DDE4}" srcOrd="5" destOrd="0" presId="urn:microsoft.com/office/officeart/2005/8/layout/vList2"/>
    <dgm:cxn modelId="{96E5EDE9-20B2-4E22-BF5C-03FFEC925823}" type="presParOf" srcId="{2EF48223-4122-490E-B088-C083520800F0}" destId="{94E6F262-382D-449B-A5DA-5A72B2DD39C9}" srcOrd="6" destOrd="0" presId="urn:microsoft.com/office/officeart/2005/8/layout/vList2"/>
    <dgm:cxn modelId="{82AC635B-A778-47E4-B409-400EA4D743A8}" type="presParOf" srcId="{2EF48223-4122-490E-B088-C083520800F0}" destId="{31BFA973-C799-4306-AA12-3A02BE2A9F01}" srcOrd="7" destOrd="0" presId="urn:microsoft.com/office/officeart/2005/8/layout/vList2"/>
    <dgm:cxn modelId="{2E476CD8-6A5E-4D53-9D3E-3DB5EEC63158}" type="presParOf" srcId="{2EF48223-4122-490E-B088-C083520800F0}" destId="{D806FA1F-30B2-4876-BC1F-E10B3E63DC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422835-886B-495C-8EB8-E96CA177355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F24F43BC-A142-4DD1-BB8C-1E8464BC5603}">
      <dgm:prSet/>
      <dgm:spPr/>
      <dgm:t>
        <a:bodyPr/>
        <a:lstStyle/>
        <a:p>
          <a:pPr algn="ctr" rtl="0"/>
          <a:r>
            <a:rPr lang="nl-NL" dirty="0" err="1" smtClean="0"/>
            <a:t>Recombinant-DNA-techniek</a:t>
          </a:r>
          <a:endParaRPr lang="nl-NL" dirty="0"/>
        </a:p>
      </dgm:t>
    </dgm:pt>
    <dgm:pt modelId="{743665E9-8C85-4020-8DEB-F2BE475AAA8D}" type="parTrans" cxnId="{EF81F8CB-A216-4A16-BF09-F8E5F6F8172F}">
      <dgm:prSet/>
      <dgm:spPr/>
      <dgm:t>
        <a:bodyPr/>
        <a:lstStyle/>
        <a:p>
          <a:endParaRPr lang="nl-NL"/>
        </a:p>
      </dgm:t>
    </dgm:pt>
    <dgm:pt modelId="{D7F1EE4B-975B-4D84-84A2-01D510CF9720}" type="sibTrans" cxnId="{EF81F8CB-A216-4A16-BF09-F8E5F6F8172F}">
      <dgm:prSet/>
      <dgm:spPr/>
      <dgm:t>
        <a:bodyPr/>
        <a:lstStyle/>
        <a:p>
          <a:endParaRPr lang="nl-NL"/>
        </a:p>
      </dgm:t>
    </dgm:pt>
    <dgm:pt modelId="{93DEFDD4-7A3E-497B-9A83-8B8DD0BB63D0}" type="pres">
      <dgm:prSet presAssocID="{38422835-886B-495C-8EB8-E96CA17735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52F4B10-8EBA-4548-8752-DA94FF5DA549}" type="pres">
      <dgm:prSet presAssocID="{F24F43BC-A142-4DD1-BB8C-1E8464BC56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B059025-D458-4DC3-978E-AB009A6E2F49}" type="presOf" srcId="{38422835-886B-495C-8EB8-E96CA1773558}" destId="{93DEFDD4-7A3E-497B-9A83-8B8DD0BB63D0}" srcOrd="0" destOrd="0" presId="urn:microsoft.com/office/officeart/2005/8/layout/vList2"/>
    <dgm:cxn modelId="{9EE761DD-3CF2-4AE9-B8AA-8E291C3014A4}" type="presOf" srcId="{F24F43BC-A142-4DD1-BB8C-1E8464BC5603}" destId="{752F4B10-8EBA-4548-8752-DA94FF5DA549}" srcOrd="0" destOrd="0" presId="urn:microsoft.com/office/officeart/2005/8/layout/vList2"/>
    <dgm:cxn modelId="{EF81F8CB-A216-4A16-BF09-F8E5F6F8172F}" srcId="{38422835-886B-495C-8EB8-E96CA1773558}" destId="{F24F43BC-A142-4DD1-BB8C-1E8464BC5603}" srcOrd="0" destOrd="0" parTransId="{743665E9-8C85-4020-8DEB-F2BE475AAA8D}" sibTransId="{D7F1EE4B-975B-4D84-84A2-01D510CF9720}"/>
    <dgm:cxn modelId="{DC353132-6274-4ACC-A1E1-2086C4567025}" type="presParOf" srcId="{93DEFDD4-7A3E-497B-9A83-8B8DD0BB63D0}" destId="{752F4B10-8EBA-4548-8752-DA94FF5DA5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16D871-AB15-46E4-BF91-E07DA9D88EE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B90D47CE-9F10-41BA-99F2-947E5641D43F}">
      <dgm:prSet/>
      <dgm:spPr/>
      <dgm:t>
        <a:bodyPr/>
        <a:lstStyle/>
        <a:p>
          <a:pPr algn="ctr" rtl="0"/>
          <a:r>
            <a:rPr lang="nl-NL" dirty="0" smtClean="0"/>
            <a:t>Controle opname recombinant-DNA gen</a:t>
          </a:r>
          <a:endParaRPr lang="nl-NL" dirty="0"/>
        </a:p>
      </dgm:t>
    </dgm:pt>
    <dgm:pt modelId="{C3D82262-9A74-4838-BD9F-93CB9A35B22F}" type="parTrans" cxnId="{9D3BFF09-1B46-46C8-A05A-5876EE64ED42}">
      <dgm:prSet/>
      <dgm:spPr/>
      <dgm:t>
        <a:bodyPr/>
        <a:lstStyle/>
        <a:p>
          <a:pPr algn="ctr"/>
          <a:endParaRPr lang="nl-NL"/>
        </a:p>
      </dgm:t>
    </dgm:pt>
    <dgm:pt modelId="{B93E7196-B3E1-40AC-8C97-48DEF5C6E73E}" type="sibTrans" cxnId="{9D3BFF09-1B46-46C8-A05A-5876EE64ED42}">
      <dgm:prSet/>
      <dgm:spPr/>
      <dgm:t>
        <a:bodyPr/>
        <a:lstStyle/>
        <a:p>
          <a:pPr algn="ctr"/>
          <a:endParaRPr lang="nl-NL"/>
        </a:p>
      </dgm:t>
    </dgm:pt>
    <dgm:pt modelId="{9D56E0AD-D8D8-48ED-B5AE-93D3CEDCBC15}">
      <dgm:prSet/>
      <dgm:spPr/>
      <dgm:t>
        <a:bodyPr/>
        <a:lstStyle/>
        <a:p>
          <a:pPr algn="ctr" rtl="0"/>
          <a:r>
            <a:rPr lang="nl-NL" dirty="0" smtClean="0"/>
            <a:t>Gewenst gen + </a:t>
          </a:r>
          <a:r>
            <a:rPr lang="nl-NL" dirty="0" err="1" smtClean="0"/>
            <a:t>antibiotica-resistent</a:t>
          </a:r>
          <a:r>
            <a:rPr lang="nl-NL" dirty="0" smtClean="0"/>
            <a:t> gen</a:t>
          </a:r>
          <a:endParaRPr lang="nl-NL" dirty="0"/>
        </a:p>
      </dgm:t>
    </dgm:pt>
    <dgm:pt modelId="{DCC7A44C-3305-4E17-8F6B-BC15F2E61B0A}" type="parTrans" cxnId="{F5805524-82D8-4B13-A8B0-9C51ED32E337}">
      <dgm:prSet/>
      <dgm:spPr/>
      <dgm:t>
        <a:bodyPr/>
        <a:lstStyle/>
        <a:p>
          <a:pPr algn="ctr"/>
          <a:endParaRPr lang="nl-NL"/>
        </a:p>
      </dgm:t>
    </dgm:pt>
    <dgm:pt modelId="{0DD5F68E-3831-46DB-8162-4787D2074A9A}" type="sibTrans" cxnId="{F5805524-82D8-4B13-A8B0-9C51ED32E337}">
      <dgm:prSet/>
      <dgm:spPr/>
      <dgm:t>
        <a:bodyPr/>
        <a:lstStyle/>
        <a:p>
          <a:pPr algn="ctr"/>
          <a:endParaRPr lang="nl-NL"/>
        </a:p>
      </dgm:t>
    </dgm:pt>
    <dgm:pt modelId="{2E1C1B23-CAFA-46E6-A99D-AC500E3B386F}">
      <dgm:prSet/>
      <dgm:spPr/>
      <dgm:t>
        <a:bodyPr/>
        <a:lstStyle/>
        <a:p>
          <a:pPr algn="ctr" rtl="0"/>
          <a:r>
            <a:rPr lang="nl-NL" dirty="0" smtClean="0"/>
            <a:t>Bacterie kweken op antibiotica</a:t>
          </a:r>
          <a:endParaRPr lang="nl-NL" dirty="0"/>
        </a:p>
      </dgm:t>
    </dgm:pt>
    <dgm:pt modelId="{DF032F09-5B41-4AAB-B7C7-C24910E14C28}" type="parTrans" cxnId="{53C26C5A-093A-4C43-8499-20CDCF2328C9}">
      <dgm:prSet/>
      <dgm:spPr/>
      <dgm:t>
        <a:bodyPr/>
        <a:lstStyle/>
        <a:p>
          <a:pPr algn="ctr"/>
          <a:endParaRPr lang="nl-NL"/>
        </a:p>
      </dgm:t>
    </dgm:pt>
    <dgm:pt modelId="{2AEEBAEA-F5AA-4562-84DC-ED8D20B8B84D}" type="sibTrans" cxnId="{53C26C5A-093A-4C43-8499-20CDCF2328C9}">
      <dgm:prSet/>
      <dgm:spPr/>
      <dgm:t>
        <a:bodyPr/>
        <a:lstStyle/>
        <a:p>
          <a:pPr algn="ctr"/>
          <a:endParaRPr lang="nl-NL"/>
        </a:p>
      </dgm:t>
    </dgm:pt>
    <dgm:pt modelId="{8C882BE8-E2F8-49A5-A759-A71812CBE188}">
      <dgm:prSet/>
      <dgm:spPr/>
      <dgm:t>
        <a:bodyPr/>
        <a:lstStyle/>
        <a:p>
          <a:pPr algn="ctr" rtl="0"/>
          <a:r>
            <a:rPr lang="nl-NL" dirty="0" smtClean="0"/>
            <a:t>Bacteriën die overleven hebben het gewenste gen</a:t>
          </a:r>
          <a:endParaRPr lang="nl-NL" dirty="0"/>
        </a:p>
      </dgm:t>
    </dgm:pt>
    <dgm:pt modelId="{310C10C5-A106-48C7-8C2A-F7455357D14B}" type="parTrans" cxnId="{CC0BF0C5-77B7-4E1A-8A52-7B3E816A1300}">
      <dgm:prSet/>
      <dgm:spPr/>
      <dgm:t>
        <a:bodyPr/>
        <a:lstStyle/>
        <a:p>
          <a:pPr algn="ctr"/>
          <a:endParaRPr lang="nl-NL"/>
        </a:p>
      </dgm:t>
    </dgm:pt>
    <dgm:pt modelId="{01429801-131C-45BA-AB86-5326A7E11BBE}" type="sibTrans" cxnId="{CC0BF0C5-77B7-4E1A-8A52-7B3E816A1300}">
      <dgm:prSet/>
      <dgm:spPr/>
      <dgm:t>
        <a:bodyPr/>
        <a:lstStyle/>
        <a:p>
          <a:pPr algn="ctr"/>
          <a:endParaRPr lang="nl-NL"/>
        </a:p>
      </dgm:t>
    </dgm:pt>
    <dgm:pt modelId="{71462ED9-C3BE-4419-8661-C5551750EEB0}">
      <dgm:prSet/>
      <dgm:spPr/>
      <dgm:t>
        <a:bodyPr/>
        <a:lstStyle/>
        <a:p>
          <a:pPr algn="ctr" rtl="0"/>
          <a:r>
            <a:rPr lang="nl-NL" dirty="0" smtClean="0"/>
            <a:t>Promotor en </a:t>
          </a:r>
          <a:r>
            <a:rPr lang="nl-NL" dirty="0" err="1" smtClean="0"/>
            <a:t>terminator</a:t>
          </a:r>
          <a:r>
            <a:rPr lang="nl-NL" dirty="0" smtClean="0"/>
            <a:t> ook nodig</a:t>
          </a:r>
          <a:endParaRPr lang="nl-NL" dirty="0"/>
        </a:p>
      </dgm:t>
    </dgm:pt>
    <dgm:pt modelId="{BEA64CAD-4990-4F87-B970-AEF6D3A2AB37}" type="parTrans" cxnId="{E8AFC2B7-28E0-442C-A663-C76419304B7B}">
      <dgm:prSet/>
      <dgm:spPr/>
      <dgm:t>
        <a:bodyPr/>
        <a:lstStyle/>
        <a:p>
          <a:pPr algn="ctr"/>
          <a:endParaRPr lang="nl-NL"/>
        </a:p>
      </dgm:t>
    </dgm:pt>
    <dgm:pt modelId="{6214566A-1026-4705-B6B9-0742DEB2AAA3}" type="sibTrans" cxnId="{E8AFC2B7-28E0-442C-A663-C76419304B7B}">
      <dgm:prSet/>
      <dgm:spPr/>
      <dgm:t>
        <a:bodyPr/>
        <a:lstStyle/>
        <a:p>
          <a:pPr algn="ctr"/>
          <a:endParaRPr lang="nl-NL"/>
        </a:p>
      </dgm:t>
    </dgm:pt>
    <dgm:pt modelId="{7F255B52-36B1-4800-A580-1859009D7D60}">
      <dgm:prSet/>
      <dgm:spPr/>
      <dgm:t>
        <a:bodyPr/>
        <a:lstStyle/>
        <a:p>
          <a:pPr algn="ctr" rtl="0"/>
          <a:r>
            <a:rPr lang="nl-NL" dirty="0" smtClean="0"/>
            <a:t>Afwachten of het gen functioneert</a:t>
          </a:r>
          <a:endParaRPr lang="nl-NL" dirty="0"/>
        </a:p>
      </dgm:t>
    </dgm:pt>
    <dgm:pt modelId="{C429218E-3652-4485-A021-1484AA32C603}" type="parTrans" cxnId="{AF94294E-2110-4903-8AE8-0801D0179DB5}">
      <dgm:prSet/>
      <dgm:spPr/>
      <dgm:t>
        <a:bodyPr/>
        <a:lstStyle/>
        <a:p>
          <a:pPr algn="ctr"/>
          <a:endParaRPr lang="nl-NL"/>
        </a:p>
      </dgm:t>
    </dgm:pt>
    <dgm:pt modelId="{9E942919-157E-4E89-98F7-769D6BB01EB5}" type="sibTrans" cxnId="{AF94294E-2110-4903-8AE8-0801D0179DB5}">
      <dgm:prSet/>
      <dgm:spPr/>
      <dgm:t>
        <a:bodyPr/>
        <a:lstStyle/>
        <a:p>
          <a:pPr algn="ctr"/>
          <a:endParaRPr lang="nl-NL"/>
        </a:p>
      </dgm:t>
    </dgm:pt>
    <dgm:pt modelId="{9E263909-4CDB-4E14-9EF8-8C2170F0A36F}">
      <dgm:prSet/>
      <dgm:spPr/>
      <dgm:t>
        <a:bodyPr/>
        <a:lstStyle/>
        <a:p>
          <a:pPr algn="ctr" rtl="0"/>
          <a:r>
            <a:rPr lang="nl-NL" dirty="0" smtClean="0"/>
            <a:t>Om gen in te brengen heb je een vector nodig</a:t>
          </a:r>
          <a:endParaRPr lang="nl-NL" dirty="0"/>
        </a:p>
      </dgm:t>
    </dgm:pt>
    <dgm:pt modelId="{34B6153D-6039-4268-8D51-E51F99A9CB68}" type="parTrans" cxnId="{978250CD-07E1-4F84-B26A-76A44FD12AA4}">
      <dgm:prSet/>
      <dgm:spPr/>
    </dgm:pt>
    <dgm:pt modelId="{E88C2E77-C5AD-4AE3-8B05-D0BF6DAAFF0D}" type="sibTrans" cxnId="{978250CD-07E1-4F84-B26A-76A44FD12AA4}">
      <dgm:prSet/>
      <dgm:spPr/>
    </dgm:pt>
    <dgm:pt modelId="{5591E311-4993-4D8A-BA2E-74CEC3B40520}">
      <dgm:prSet/>
      <dgm:spPr/>
      <dgm:t>
        <a:bodyPr/>
        <a:lstStyle/>
        <a:p>
          <a:pPr algn="ctr" rtl="0"/>
          <a:r>
            <a:rPr lang="nl-NL" dirty="0" smtClean="0"/>
            <a:t>Vector: virus, </a:t>
          </a:r>
          <a:r>
            <a:rPr lang="nl-NL" dirty="0" err="1" smtClean="0"/>
            <a:t>liposoom</a:t>
          </a:r>
          <a:r>
            <a:rPr lang="nl-NL" dirty="0" smtClean="0"/>
            <a:t>, plasmide, goudbolletje</a:t>
          </a:r>
          <a:endParaRPr lang="nl-NL" dirty="0"/>
        </a:p>
      </dgm:t>
    </dgm:pt>
    <dgm:pt modelId="{45A64E9D-896A-4D8B-A8E6-11AC64E1E88F}" type="parTrans" cxnId="{A2ABD577-C2FA-47B0-96CC-9ED66C1670CD}">
      <dgm:prSet/>
      <dgm:spPr/>
    </dgm:pt>
    <dgm:pt modelId="{79571EFF-6E68-4F66-9F9E-06C36D24C195}" type="sibTrans" cxnId="{A2ABD577-C2FA-47B0-96CC-9ED66C1670CD}">
      <dgm:prSet/>
      <dgm:spPr/>
    </dgm:pt>
    <dgm:pt modelId="{0DF30AF1-7FB7-46AA-941D-BFBDFDD35617}" type="pres">
      <dgm:prSet presAssocID="{3916D871-AB15-46E4-BF91-E07DA9D88E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9C1B166-F5F7-4ED7-986D-AB009FB84CF7}" type="pres">
      <dgm:prSet presAssocID="{B90D47CE-9F10-41BA-99F2-947E5641D43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FE5AFA-D19A-4511-9380-AA0754FA72BD}" type="pres">
      <dgm:prSet presAssocID="{B93E7196-B3E1-40AC-8C97-48DEF5C6E73E}" presName="spacer" presStyleCnt="0"/>
      <dgm:spPr/>
    </dgm:pt>
    <dgm:pt modelId="{191C4DCA-44F1-495F-8AFF-4433A8A2EA32}" type="pres">
      <dgm:prSet presAssocID="{9D56E0AD-D8D8-48ED-B5AE-93D3CEDCBC1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0F9DA3-652E-4615-A631-ECD11138BCA9}" type="pres">
      <dgm:prSet presAssocID="{0DD5F68E-3831-46DB-8162-4787D2074A9A}" presName="spacer" presStyleCnt="0"/>
      <dgm:spPr/>
    </dgm:pt>
    <dgm:pt modelId="{5BCB5B38-C057-46C8-8EFF-52A40C3B1363}" type="pres">
      <dgm:prSet presAssocID="{2E1C1B23-CAFA-46E6-A99D-AC500E3B386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7BF57E-2A91-40C4-ACD3-F43968DB4C70}" type="pres">
      <dgm:prSet presAssocID="{2AEEBAEA-F5AA-4562-84DC-ED8D20B8B84D}" presName="spacer" presStyleCnt="0"/>
      <dgm:spPr/>
    </dgm:pt>
    <dgm:pt modelId="{FDC2E4C0-E411-47DB-A536-8C233D76797B}" type="pres">
      <dgm:prSet presAssocID="{8C882BE8-E2F8-49A5-A759-A71812CBE18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C164D2-C29B-43B7-B4B8-8B1900F2A9C3}" type="pres">
      <dgm:prSet presAssocID="{01429801-131C-45BA-AB86-5326A7E11BBE}" presName="spacer" presStyleCnt="0"/>
      <dgm:spPr/>
    </dgm:pt>
    <dgm:pt modelId="{DA68181D-ABA1-48B0-910E-2C94FCF203DF}" type="pres">
      <dgm:prSet presAssocID="{71462ED9-C3BE-4419-8661-C5551750EEB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9D21C9-04B9-43D1-AA61-6A730F5EE89F}" type="pres">
      <dgm:prSet presAssocID="{6214566A-1026-4705-B6B9-0742DEB2AAA3}" presName="spacer" presStyleCnt="0"/>
      <dgm:spPr/>
    </dgm:pt>
    <dgm:pt modelId="{8B6BB4C7-4E00-4089-A533-273ED089FC65}" type="pres">
      <dgm:prSet presAssocID="{7F255B52-36B1-4800-A580-1859009D7D6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F3C694-8D6D-49A6-9E34-8598AF06F472}" type="pres">
      <dgm:prSet presAssocID="{9E942919-157E-4E89-98F7-769D6BB01EB5}" presName="spacer" presStyleCnt="0"/>
      <dgm:spPr/>
    </dgm:pt>
    <dgm:pt modelId="{53490D34-C599-4A69-86D6-2A3123293A0E}" type="pres">
      <dgm:prSet presAssocID="{9E263909-4CDB-4E14-9EF8-8C2170F0A36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B14C93-48C0-46E9-A953-1DEF555E8CAE}" type="pres">
      <dgm:prSet presAssocID="{E88C2E77-C5AD-4AE3-8B05-D0BF6DAAFF0D}" presName="spacer" presStyleCnt="0"/>
      <dgm:spPr/>
    </dgm:pt>
    <dgm:pt modelId="{FF1A3FC0-BF12-4179-A5D8-1615FB9BF986}" type="pres">
      <dgm:prSet presAssocID="{5591E311-4993-4D8A-BA2E-74CEC3B4052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1215119-BDB1-40A7-8F33-7F7E8053BD87}" type="presOf" srcId="{9D56E0AD-D8D8-48ED-B5AE-93D3CEDCBC15}" destId="{191C4DCA-44F1-495F-8AFF-4433A8A2EA32}" srcOrd="0" destOrd="0" presId="urn:microsoft.com/office/officeart/2005/8/layout/vList2"/>
    <dgm:cxn modelId="{978250CD-07E1-4F84-B26A-76A44FD12AA4}" srcId="{3916D871-AB15-46E4-BF91-E07DA9D88EEE}" destId="{9E263909-4CDB-4E14-9EF8-8C2170F0A36F}" srcOrd="6" destOrd="0" parTransId="{34B6153D-6039-4268-8D51-E51F99A9CB68}" sibTransId="{E88C2E77-C5AD-4AE3-8B05-D0BF6DAAFF0D}"/>
    <dgm:cxn modelId="{AF94294E-2110-4903-8AE8-0801D0179DB5}" srcId="{3916D871-AB15-46E4-BF91-E07DA9D88EEE}" destId="{7F255B52-36B1-4800-A580-1859009D7D60}" srcOrd="5" destOrd="0" parTransId="{C429218E-3652-4485-A021-1484AA32C603}" sibTransId="{9E942919-157E-4E89-98F7-769D6BB01EB5}"/>
    <dgm:cxn modelId="{90A9F115-3367-4780-8080-5157DF3D304F}" type="presOf" srcId="{7F255B52-36B1-4800-A580-1859009D7D60}" destId="{8B6BB4C7-4E00-4089-A533-273ED089FC65}" srcOrd="0" destOrd="0" presId="urn:microsoft.com/office/officeart/2005/8/layout/vList2"/>
    <dgm:cxn modelId="{F5805524-82D8-4B13-A8B0-9C51ED32E337}" srcId="{3916D871-AB15-46E4-BF91-E07DA9D88EEE}" destId="{9D56E0AD-D8D8-48ED-B5AE-93D3CEDCBC15}" srcOrd="1" destOrd="0" parTransId="{DCC7A44C-3305-4E17-8F6B-BC15F2E61B0A}" sibTransId="{0DD5F68E-3831-46DB-8162-4787D2074A9A}"/>
    <dgm:cxn modelId="{E8AFC2B7-28E0-442C-A663-C76419304B7B}" srcId="{3916D871-AB15-46E4-BF91-E07DA9D88EEE}" destId="{71462ED9-C3BE-4419-8661-C5551750EEB0}" srcOrd="4" destOrd="0" parTransId="{BEA64CAD-4990-4F87-B970-AEF6D3A2AB37}" sibTransId="{6214566A-1026-4705-B6B9-0742DEB2AAA3}"/>
    <dgm:cxn modelId="{EECFB524-D158-475F-B7F1-AF346DBE798C}" type="presOf" srcId="{8C882BE8-E2F8-49A5-A759-A71812CBE188}" destId="{FDC2E4C0-E411-47DB-A536-8C233D76797B}" srcOrd="0" destOrd="0" presId="urn:microsoft.com/office/officeart/2005/8/layout/vList2"/>
    <dgm:cxn modelId="{10224AF5-7226-46A6-82B1-82AA7F90E4EB}" type="presOf" srcId="{3916D871-AB15-46E4-BF91-E07DA9D88EEE}" destId="{0DF30AF1-7FB7-46AA-941D-BFBDFDD35617}" srcOrd="0" destOrd="0" presId="urn:microsoft.com/office/officeart/2005/8/layout/vList2"/>
    <dgm:cxn modelId="{CC0BF0C5-77B7-4E1A-8A52-7B3E816A1300}" srcId="{3916D871-AB15-46E4-BF91-E07DA9D88EEE}" destId="{8C882BE8-E2F8-49A5-A759-A71812CBE188}" srcOrd="3" destOrd="0" parTransId="{310C10C5-A106-48C7-8C2A-F7455357D14B}" sibTransId="{01429801-131C-45BA-AB86-5326A7E11BBE}"/>
    <dgm:cxn modelId="{C5C3C35B-5241-44CB-AC90-0E58A7083ED2}" type="presOf" srcId="{B90D47CE-9F10-41BA-99F2-947E5641D43F}" destId="{59C1B166-F5F7-4ED7-986D-AB009FB84CF7}" srcOrd="0" destOrd="0" presId="urn:microsoft.com/office/officeart/2005/8/layout/vList2"/>
    <dgm:cxn modelId="{C6C8EFD3-39BC-464D-B0E8-A82117F0EEE7}" type="presOf" srcId="{2E1C1B23-CAFA-46E6-A99D-AC500E3B386F}" destId="{5BCB5B38-C057-46C8-8EFF-52A40C3B1363}" srcOrd="0" destOrd="0" presId="urn:microsoft.com/office/officeart/2005/8/layout/vList2"/>
    <dgm:cxn modelId="{9D3BFF09-1B46-46C8-A05A-5876EE64ED42}" srcId="{3916D871-AB15-46E4-BF91-E07DA9D88EEE}" destId="{B90D47CE-9F10-41BA-99F2-947E5641D43F}" srcOrd="0" destOrd="0" parTransId="{C3D82262-9A74-4838-BD9F-93CB9A35B22F}" sibTransId="{B93E7196-B3E1-40AC-8C97-48DEF5C6E73E}"/>
    <dgm:cxn modelId="{A2ABD577-C2FA-47B0-96CC-9ED66C1670CD}" srcId="{3916D871-AB15-46E4-BF91-E07DA9D88EEE}" destId="{5591E311-4993-4D8A-BA2E-74CEC3B40520}" srcOrd="7" destOrd="0" parTransId="{45A64E9D-896A-4D8B-A8E6-11AC64E1E88F}" sibTransId="{79571EFF-6E68-4F66-9F9E-06C36D24C195}"/>
    <dgm:cxn modelId="{53C26C5A-093A-4C43-8499-20CDCF2328C9}" srcId="{3916D871-AB15-46E4-BF91-E07DA9D88EEE}" destId="{2E1C1B23-CAFA-46E6-A99D-AC500E3B386F}" srcOrd="2" destOrd="0" parTransId="{DF032F09-5B41-4AAB-B7C7-C24910E14C28}" sibTransId="{2AEEBAEA-F5AA-4562-84DC-ED8D20B8B84D}"/>
    <dgm:cxn modelId="{32B9F535-599F-456E-9CFA-6FFD64D96FA9}" type="presOf" srcId="{71462ED9-C3BE-4419-8661-C5551750EEB0}" destId="{DA68181D-ABA1-48B0-910E-2C94FCF203DF}" srcOrd="0" destOrd="0" presId="urn:microsoft.com/office/officeart/2005/8/layout/vList2"/>
    <dgm:cxn modelId="{4ABE9148-1E61-4852-BB57-0E909C72C3D5}" type="presOf" srcId="{5591E311-4993-4D8A-BA2E-74CEC3B40520}" destId="{FF1A3FC0-BF12-4179-A5D8-1615FB9BF986}" srcOrd="0" destOrd="0" presId="urn:microsoft.com/office/officeart/2005/8/layout/vList2"/>
    <dgm:cxn modelId="{45731657-5318-422C-9DAB-237173F872CE}" type="presOf" srcId="{9E263909-4CDB-4E14-9EF8-8C2170F0A36F}" destId="{53490D34-C599-4A69-86D6-2A3123293A0E}" srcOrd="0" destOrd="0" presId="urn:microsoft.com/office/officeart/2005/8/layout/vList2"/>
    <dgm:cxn modelId="{96837CA0-07DA-43F4-ACA6-B1B6AF6CA13C}" type="presParOf" srcId="{0DF30AF1-7FB7-46AA-941D-BFBDFDD35617}" destId="{59C1B166-F5F7-4ED7-986D-AB009FB84CF7}" srcOrd="0" destOrd="0" presId="urn:microsoft.com/office/officeart/2005/8/layout/vList2"/>
    <dgm:cxn modelId="{2E09C585-2B62-45ED-B499-34257DB3AB1A}" type="presParOf" srcId="{0DF30AF1-7FB7-46AA-941D-BFBDFDD35617}" destId="{FBFE5AFA-D19A-4511-9380-AA0754FA72BD}" srcOrd="1" destOrd="0" presId="urn:microsoft.com/office/officeart/2005/8/layout/vList2"/>
    <dgm:cxn modelId="{B6A80EEB-4AE9-4931-BE88-15C7BA77DBAD}" type="presParOf" srcId="{0DF30AF1-7FB7-46AA-941D-BFBDFDD35617}" destId="{191C4DCA-44F1-495F-8AFF-4433A8A2EA32}" srcOrd="2" destOrd="0" presId="urn:microsoft.com/office/officeart/2005/8/layout/vList2"/>
    <dgm:cxn modelId="{5F50030F-C421-440C-AA0E-1D078D858F02}" type="presParOf" srcId="{0DF30AF1-7FB7-46AA-941D-BFBDFDD35617}" destId="{BF0F9DA3-652E-4615-A631-ECD11138BCA9}" srcOrd="3" destOrd="0" presId="urn:microsoft.com/office/officeart/2005/8/layout/vList2"/>
    <dgm:cxn modelId="{8EC5AC57-ECFB-480B-B81E-CEC575107835}" type="presParOf" srcId="{0DF30AF1-7FB7-46AA-941D-BFBDFDD35617}" destId="{5BCB5B38-C057-46C8-8EFF-52A40C3B1363}" srcOrd="4" destOrd="0" presId="urn:microsoft.com/office/officeart/2005/8/layout/vList2"/>
    <dgm:cxn modelId="{7A2E1C14-CBAA-49E6-9FC9-0F7053F2230A}" type="presParOf" srcId="{0DF30AF1-7FB7-46AA-941D-BFBDFDD35617}" destId="{217BF57E-2A91-40C4-ACD3-F43968DB4C70}" srcOrd="5" destOrd="0" presId="urn:microsoft.com/office/officeart/2005/8/layout/vList2"/>
    <dgm:cxn modelId="{04B32E12-F29F-4C02-8B0F-4A49909A1728}" type="presParOf" srcId="{0DF30AF1-7FB7-46AA-941D-BFBDFDD35617}" destId="{FDC2E4C0-E411-47DB-A536-8C233D76797B}" srcOrd="6" destOrd="0" presId="urn:microsoft.com/office/officeart/2005/8/layout/vList2"/>
    <dgm:cxn modelId="{A5514AAE-AE4C-4A64-A108-52E1A9FC4FBA}" type="presParOf" srcId="{0DF30AF1-7FB7-46AA-941D-BFBDFDD35617}" destId="{C3C164D2-C29B-43B7-B4B8-8B1900F2A9C3}" srcOrd="7" destOrd="0" presId="urn:microsoft.com/office/officeart/2005/8/layout/vList2"/>
    <dgm:cxn modelId="{65A8FC18-590B-4980-A085-737847785142}" type="presParOf" srcId="{0DF30AF1-7FB7-46AA-941D-BFBDFDD35617}" destId="{DA68181D-ABA1-48B0-910E-2C94FCF203DF}" srcOrd="8" destOrd="0" presId="urn:microsoft.com/office/officeart/2005/8/layout/vList2"/>
    <dgm:cxn modelId="{7D73DB37-C1E5-47A4-9021-AE35E9724D49}" type="presParOf" srcId="{0DF30AF1-7FB7-46AA-941D-BFBDFDD35617}" destId="{059D21C9-04B9-43D1-AA61-6A730F5EE89F}" srcOrd="9" destOrd="0" presId="urn:microsoft.com/office/officeart/2005/8/layout/vList2"/>
    <dgm:cxn modelId="{43102406-B28A-4F00-9C3A-478EC5048363}" type="presParOf" srcId="{0DF30AF1-7FB7-46AA-941D-BFBDFDD35617}" destId="{8B6BB4C7-4E00-4089-A533-273ED089FC65}" srcOrd="10" destOrd="0" presId="urn:microsoft.com/office/officeart/2005/8/layout/vList2"/>
    <dgm:cxn modelId="{DAFCBF76-79D2-409E-B30A-53E3F328B7BB}" type="presParOf" srcId="{0DF30AF1-7FB7-46AA-941D-BFBDFDD35617}" destId="{18F3C694-8D6D-49A6-9E34-8598AF06F472}" srcOrd="11" destOrd="0" presId="urn:microsoft.com/office/officeart/2005/8/layout/vList2"/>
    <dgm:cxn modelId="{1375C263-37DF-42E7-A4D6-9E11D9B1C90B}" type="presParOf" srcId="{0DF30AF1-7FB7-46AA-941D-BFBDFDD35617}" destId="{53490D34-C599-4A69-86D6-2A3123293A0E}" srcOrd="12" destOrd="0" presId="urn:microsoft.com/office/officeart/2005/8/layout/vList2"/>
    <dgm:cxn modelId="{C4DBB642-0F08-4CF4-B114-38DC5BA6238A}" type="presParOf" srcId="{0DF30AF1-7FB7-46AA-941D-BFBDFDD35617}" destId="{31B14C93-48C0-46E9-A953-1DEF555E8CAE}" srcOrd="13" destOrd="0" presId="urn:microsoft.com/office/officeart/2005/8/layout/vList2"/>
    <dgm:cxn modelId="{26CEC190-ED0A-4650-90F0-43F180CFD263}" type="presParOf" srcId="{0DF30AF1-7FB7-46AA-941D-BFBDFDD35617}" destId="{FF1A3FC0-BF12-4179-A5D8-1615FB9BF98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00AB554-2027-414E-88E5-D7FEBDFCE29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056DC822-A4CC-410C-B86A-7C0C84820F2A}">
      <dgm:prSet/>
      <dgm:spPr/>
      <dgm:t>
        <a:bodyPr/>
        <a:lstStyle/>
        <a:p>
          <a:pPr rtl="0"/>
          <a:r>
            <a:rPr lang="nl-NL" dirty="0" smtClean="0"/>
            <a:t>Voorbeelden van transgene organismen</a:t>
          </a:r>
          <a:endParaRPr lang="nl-NL" dirty="0"/>
        </a:p>
      </dgm:t>
    </dgm:pt>
    <dgm:pt modelId="{D9BDE2FA-E836-471A-9CF0-8B4B913748BE}" type="parTrans" cxnId="{6FC2F26C-D6AF-466C-801F-9189974569F0}">
      <dgm:prSet/>
      <dgm:spPr/>
      <dgm:t>
        <a:bodyPr/>
        <a:lstStyle/>
        <a:p>
          <a:endParaRPr lang="nl-NL"/>
        </a:p>
      </dgm:t>
    </dgm:pt>
    <dgm:pt modelId="{C0164C3B-D60D-4EBD-A9A9-6B903AD31FA8}" type="sibTrans" cxnId="{6FC2F26C-D6AF-466C-801F-9189974569F0}">
      <dgm:prSet/>
      <dgm:spPr/>
      <dgm:t>
        <a:bodyPr/>
        <a:lstStyle/>
        <a:p>
          <a:endParaRPr lang="nl-NL"/>
        </a:p>
      </dgm:t>
    </dgm:pt>
    <dgm:pt modelId="{B36BFE81-53D2-4B4E-9AE4-D21C93D097BE}" type="pres">
      <dgm:prSet presAssocID="{400AB554-2027-414E-88E5-D7FEBDFCE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AB6CF02-AD84-4A5E-80CD-A6670C61BC4C}" type="pres">
      <dgm:prSet presAssocID="{056DC822-A4CC-410C-B86A-7C0C84820F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C2F26C-D6AF-466C-801F-9189974569F0}" srcId="{400AB554-2027-414E-88E5-D7FEBDFCE29E}" destId="{056DC822-A4CC-410C-B86A-7C0C84820F2A}" srcOrd="0" destOrd="0" parTransId="{D9BDE2FA-E836-471A-9CF0-8B4B913748BE}" sibTransId="{C0164C3B-D60D-4EBD-A9A9-6B903AD31FA8}"/>
    <dgm:cxn modelId="{8E75784C-992C-4B6E-89B9-00F34B96BC7A}" type="presOf" srcId="{400AB554-2027-414E-88E5-D7FEBDFCE29E}" destId="{B36BFE81-53D2-4B4E-9AE4-D21C93D097BE}" srcOrd="0" destOrd="0" presId="urn:microsoft.com/office/officeart/2005/8/layout/vList2"/>
    <dgm:cxn modelId="{C454B258-06EC-419B-BF1C-740BBAE49F52}" type="presOf" srcId="{056DC822-A4CC-410C-B86A-7C0C84820F2A}" destId="{EAB6CF02-AD84-4A5E-80CD-A6670C61BC4C}" srcOrd="0" destOrd="0" presId="urn:microsoft.com/office/officeart/2005/8/layout/vList2"/>
    <dgm:cxn modelId="{D23D614B-423C-4650-AD3E-DCDE3E157959}" type="presParOf" srcId="{B36BFE81-53D2-4B4E-9AE4-D21C93D097BE}" destId="{EAB6CF02-AD84-4A5E-80CD-A6670C61BC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44459-57D8-4858-895C-CDC7619EAE6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BE82912D-7D74-4A90-B8A5-B2B5D953E107}">
      <dgm:prSet/>
      <dgm:spPr/>
      <dgm:t>
        <a:bodyPr/>
        <a:lstStyle/>
        <a:p>
          <a:pPr algn="ctr" rtl="0"/>
          <a:r>
            <a:rPr lang="nl-NL" dirty="0" smtClean="0"/>
            <a:t>Moderne veredelingstechnieken door modificatie van het genotype</a:t>
          </a:r>
          <a:endParaRPr lang="nl-NL" dirty="0"/>
        </a:p>
      </dgm:t>
    </dgm:pt>
    <dgm:pt modelId="{907037F4-B908-4968-BDDD-2FBF9C867CEC}" type="parTrans" cxnId="{C6A0AA36-D94D-4D7F-A613-F63375AD599C}">
      <dgm:prSet/>
      <dgm:spPr/>
      <dgm:t>
        <a:bodyPr/>
        <a:lstStyle/>
        <a:p>
          <a:endParaRPr lang="nl-NL"/>
        </a:p>
      </dgm:t>
    </dgm:pt>
    <dgm:pt modelId="{0E98FF3F-3CBA-42D8-8190-F3C4E87BFBB9}" type="sibTrans" cxnId="{C6A0AA36-D94D-4D7F-A613-F63375AD599C}">
      <dgm:prSet/>
      <dgm:spPr/>
      <dgm:t>
        <a:bodyPr/>
        <a:lstStyle/>
        <a:p>
          <a:endParaRPr lang="nl-NL"/>
        </a:p>
      </dgm:t>
    </dgm:pt>
    <dgm:pt modelId="{A9BA11EB-ED40-4C8B-AE2B-92BA515ED71F}" type="pres">
      <dgm:prSet presAssocID="{20D44459-57D8-4858-895C-CDC7619EAE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5F6242B-054E-4675-B82D-2081AADDD943}" type="pres">
      <dgm:prSet presAssocID="{BE82912D-7D74-4A90-B8A5-B2B5D953E1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4F1948-D9B4-45BC-87F4-8029009CA4FC}" type="presOf" srcId="{BE82912D-7D74-4A90-B8A5-B2B5D953E107}" destId="{45F6242B-054E-4675-B82D-2081AADDD943}" srcOrd="0" destOrd="0" presId="urn:microsoft.com/office/officeart/2005/8/layout/vList2"/>
    <dgm:cxn modelId="{24F75B3F-29C5-4C4E-A369-565248A3DF7C}" type="presOf" srcId="{20D44459-57D8-4858-895C-CDC7619EAE6D}" destId="{A9BA11EB-ED40-4C8B-AE2B-92BA515ED71F}" srcOrd="0" destOrd="0" presId="urn:microsoft.com/office/officeart/2005/8/layout/vList2"/>
    <dgm:cxn modelId="{C6A0AA36-D94D-4D7F-A613-F63375AD599C}" srcId="{20D44459-57D8-4858-895C-CDC7619EAE6D}" destId="{BE82912D-7D74-4A90-B8A5-B2B5D953E107}" srcOrd="0" destOrd="0" parTransId="{907037F4-B908-4968-BDDD-2FBF9C867CEC}" sibTransId="{0E98FF3F-3CBA-42D8-8190-F3C4E87BFBB9}"/>
    <dgm:cxn modelId="{4CFB24F2-FFAD-4F9E-BEFF-2EC390A6F702}" type="presParOf" srcId="{A9BA11EB-ED40-4C8B-AE2B-92BA515ED71F}" destId="{45F6242B-054E-4675-B82D-2081AADDD9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03CFB97-6836-43EC-9558-4C3C72C477A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5F25084-F8FB-4ADC-8548-858AC7260D30}">
      <dgm:prSet/>
      <dgm:spPr/>
      <dgm:t>
        <a:bodyPr/>
        <a:lstStyle/>
        <a:p>
          <a:pPr rtl="0"/>
          <a:r>
            <a:rPr lang="nl-NL" dirty="0" err="1" smtClean="0"/>
            <a:t>Bt-maïs</a:t>
          </a:r>
          <a:r>
            <a:rPr lang="nl-NL" dirty="0" smtClean="0"/>
            <a:t>: maïs met gifmakend gen van bacterie</a:t>
          </a:r>
          <a:endParaRPr lang="nl-NL" dirty="0"/>
        </a:p>
      </dgm:t>
    </dgm:pt>
    <dgm:pt modelId="{DDAD8E75-7D2A-467C-974B-06D050797DEF}" type="parTrans" cxnId="{2ED9BF12-84EC-4A89-8E4C-E491150C8307}">
      <dgm:prSet/>
      <dgm:spPr/>
      <dgm:t>
        <a:bodyPr/>
        <a:lstStyle/>
        <a:p>
          <a:endParaRPr lang="nl-NL"/>
        </a:p>
      </dgm:t>
    </dgm:pt>
    <dgm:pt modelId="{6AA15D2D-3AFA-4276-8E54-0723925B29F2}" type="sibTrans" cxnId="{2ED9BF12-84EC-4A89-8E4C-E491150C8307}">
      <dgm:prSet/>
      <dgm:spPr/>
      <dgm:t>
        <a:bodyPr/>
        <a:lstStyle/>
        <a:p>
          <a:endParaRPr lang="nl-NL"/>
        </a:p>
      </dgm:t>
    </dgm:pt>
    <dgm:pt modelId="{23A6BDD1-57D4-4D6C-B724-32F693E2F9EC}">
      <dgm:prSet/>
      <dgm:spPr/>
      <dgm:t>
        <a:bodyPr/>
        <a:lstStyle/>
        <a:p>
          <a:pPr rtl="0"/>
          <a:r>
            <a:rPr lang="nl-NL" dirty="0" smtClean="0"/>
            <a:t>Bacteriën die insuline produceren</a:t>
          </a:r>
          <a:endParaRPr lang="nl-NL" dirty="0"/>
        </a:p>
      </dgm:t>
    </dgm:pt>
    <dgm:pt modelId="{19BE8BA1-8F9E-481A-AB62-B0D8193696C8}" type="parTrans" cxnId="{5614F443-9FA9-451C-8D35-77ABC3DA800C}">
      <dgm:prSet/>
      <dgm:spPr/>
      <dgm:t>
        <a:bodyPr/>
        <a:lstStyle/>
        <a:p>
          <a:endParaRPr lang="nl-NL"/>
        </a:p>
      </dgm:t>
    </dgm:pt>
    <dgm:pt modelId="{C617BE8A-B6A7-4CBD-8442-E48619E0AB31}" type="sibTrans" cxnId="{5614F443-9FA9-451C-8D35-77ABC3DA800C}">
      <dgm:prSet/>
      <dgm:spPr/>
      <dgm:t>
        <a:bodyPr/>
        <a:lstStyle/>
        <a:p>
          <a:endParaRPr lang="nl-NL"/>
        </a:p>
      </dgm:t>
    </dgm:pt>
    <dgm:pt modelId="{487853F7-4696-4BD6-9583-9CA8EED2C099}">
      <dgm:prSet/>
      <dgm:spPr/>
      <dgm:t>
        <a:bodyPr/>
        <a:lstStyle/>
        <a:p>
          <a:pPr rtl="0"/>
          <a:r>
            <a:rPr lang="nl-NL" dirty="0" smtClean="0"/>
            <a:t>Bacteriën die </a:t>
          </a:r>
          <a:r>
            <a:rPr lang="nl-NL" dirty="0" err="1" smtClean="0"/>
            <a:t>aspartaam</a:t>
          </a:r>
          <a:r>
            <a:rPr lang="nl-NL" dirty="0" smtClean="0"/>
            <a:t> produceren</a:t>
          </a:r>
          <a:endParaRPr lang="nl-NL" dirty="0"/>
        </a:p>
      </dgm:t>
    </dgm:pt>
    <dgm:pt modelId="{FDAAFFB5-5CC5-426B-9CA7-B09968271473}" type="parTrans" cxnId="{2BECEFA0-327C-4FD9-B19F-6C7D34EB46F7}">
      <dgm:prSet/>
      <dgm:spPr/>
      <dgm:t>
        <a:bodyPr/>
        <a:lstStyle/>
        <a:p>
          <a:endParaRPr lang="nl-NL"/>
        </a:p>
      </dgm:t>
    </dgm:pt>
    <dgm:pt modelId="{59464F5F-AA37-4ED9-99FD-BEF9793095BD}" type="sibTrans" cxnId="{2BECEFA0-327C-4FD9-B19F-6C7D34EB46F7}">
      <dgm:prSet/>
      <dgm:spPr/>
      <dgm:t>
        <a:bodyPr/>
        <a:lstStyle/>
        <a:p>
          <a:endParaRPr lang="nl-NL"/>
        </a:p>
      </dgm:t>
    </dgm:pt>
    <dgm:pt modelId="{9BD45671-C074-494A-AEF4-60EF4F5B1327}">
      <dgm:prSet/>
      <dgm:spPr/>
      <dgm:t>
        <a:bodyPr/>
        <a:lstStyle/>
        <a:p>
          <a:pPr rtl="0"/>
          <a:r>
            <a:rPr lang="nl-NL" dirty="0" smtClean="0"/>
            <a:t>Gistcellen die een vaccin maken tegen Hepatitis B</a:t>
          </a:r>
          <a:endParaRPr lang="nl-NL" dirty="0"/>
        </a:p>
      </dgm:t>
    </dgm:pt>
    <dgm:pt modelId="{3714E87F-8F0A-4DAA-92E9-95E451285E71}" type="parTrans" cxnId="{93407911-8A8E-418D-B73A-1020CFC061E9}">
      <dgm:prSet/>
      <dgm:spPr/>
      <dgm:t>
        <a:bodyPr/>
        <a:lstStyle/>
        <a:p>
          <a:endParaRPr lang="nl-NL"/>
        </a:p>
      </dgm:t>
    </dgm:pt>
    <dgm:pt modelId="{F05D8D97-6614-4959-813A-F66A598FED50}" type="sibTrans" cxnId="{93407911-8A8E-418D-B73A-1020CFC061E9}">
      <dgm:prSet/>
      <dgm:spPr/>
      <dgm:t>
        <a:bodyPr/>
        <a:lstStyle/>
        <a:p>
          <a:endParaRPr lang="nl-NL"/>
        </a:p>
      </dgm:t>
    </dgm:pt>
    <dgm:pt modelId="{2585432E-7B25-4760-814C-E59BF4DFB4DA}">
      <dgm:prSet/>
      <dgm:spPr/>
      <dgm:t>
        <a:bodyPr/>
        <a:lstStyle/>
        <a:p>
          <a:pPr rtl="0"/>
          <a:r>
            <a:rPr lang="nl-NL" dirty="0" smtClean="0"/>
            <a:t>Bacteriën en gisten die </a:t>
          </a:r>
          <a:r>
            <a:rPr lang="nl-NL" dirty="0" err="1" smtClean="0"/>
            <a:t>chymosine</a:t>
          </a:r>
          <a:r>
            <a:rPr lang="nl-NL" dirty="0" smtClean="0"/>
            <a:t> maken</a:t>
          </a:r>
          <a:endParaRPr lang="nl-NL" dirty="0"/>
        </a:p>
      </dgm:t>
    </dgm:pt>
    <dgm:pt modelId="{E6161BAA-1FC2-4A54-826C-5BA484C50662}" type="parTrans" cxnId="{2424D39E-17B5-43DE-9840-B85265CA4750}">
      <dgm:prSet/>
      <dgm:spPr/>
      <dgm:t>
        <a:bodyPr/>
        <a:lstStyle/>
        <a:p>
          <a:endParaRPr lang="nl-NL"/>
        </a:p>
      </dgm:t>
    </dgm:pt>
    <dgm:pt modelId="{E0D02A51-4907-419D-A8D3-8133C5A1FACD}" type="sibTrans" cxnId="{2424D39E-17B5-43DE-9840-B85265CA4750}">
      <dgm:prSet/>
      <dgm:spPr/>
      <dgm:t>
        <a:bodyPr/>
        <a:lstStyle/>
        <a:p>
          <a:endParaRPr lang="nl-NL"/>
        </a:p>
      </dgm:t>
    </dgm:pt>
    <dgm:pt modelId="{27066874-9119-4410-BBD8-C0FD64351CE3}">
      <dgm:prSet/>
      <dgm:spPr/>
      <dgm:t>
        <a:bodyPr/>
        <a:lstStyle/>
        <a:p>
          <a:pPr rtl="0"/>
          <a:r>
            <a:rPr lang="nl-NL" dirty="0" smtClean="0"/>
            <a:t>De stier Herman met gen voor </a:t>
          </a:r>
          <a:r>
            <a:rPr lang="nl-NL" dirty="0" err="1" smtClean="0"/>
            <a:t>lactoferrine</a:t>
          </a:r>
          <a:r>
            <a:rPr lang="nl-NL" dirty="0" smtClean="0"/>
            <a:t> </a:t>
          </a:r>
          <a:endParaRPr lang="nl-NL" dirty="0"/>
        </a:p>
      </dgm:t>
    </dgm:pt>
    <dgm:pt modelId="{E1C93626-123D-41AB-B07F-C47F2205671A}" type="parTrans" cxnId="{C4D80768-5CE3-476B-93C7-33B6285772E1}">
      <dgm:prSet/>
      <dgm:spPr/>
      <dgm:t>
        <a:bodyPr/>
        <a:lstStyle/>
        <a:p>
          <a:endParaRPr lang="nl-NL"/>
        </a:p>
      </dgm:t>
    </dgm:pt>
    <dgm:pt modelId="{B1961418-7A58-4FE8-B21B-66FFED2BEDBB}" type="sibTrans" cxnId="{C4D80768-5CE3-476B-93C7-33B6285772E1}">
      <dgm:prSet/>
      <dgm:spPr/>
      <dgm:t>
        <a:bodyPr/>
        <a:lstStyle/>
        <a:p>
          <a:endParaRPr lang="nl-NL"/>
        </a:p>
      </dgm:t>
    </dgm:pt>
    <dgm:pt modelId="{1839832D-A85E-47EA-90AC-ECCD78CCCC40}">
      <dgm:prSet/>
      <dgm:spPr/>
      <dgm:t>
        <a:bodyPr/>
        <a:lstStyle/>
        <a:p>
          <a:pPr rtl="0"/>
          <a:r>
            <a:rPr lang="nl-NL" dirty="0" smtClean="0"/>
            <a:t>Stier Herman staat nu in een museum</a:t>
          </a:r>
          <a:endParaRPr lang="nl-NL" dirty="0"/>
        </a:p>
      </dgm:t>
    </dgm:pt>
    <dgm:pt modelId="{182F736D-05FB-4FA3-87F3-FED7D01E48BE}" type="parTrans" cxnId="{D996BE04-7BD3-48EB-8391-4DAA72B06804}">
      <dgm:prSet/>
      <dgm:spPr/>
      <dgm:t>
        <a:bodyPr/>
        <a:lstStyle/>
        <a:p>
          <a:endParaRPr lang="nl-NL"/>
        </a:p>
      </dgm:t>
    </dgm:pt>
    <dgm:pt modelId="{041C0314-0F9D-494C-B349-4AA68FC521F4}" type="sibTrans" cxnId="{D996BE04-7BD3-48EB-8391-4DAA72B06804}">
      <dgm:prSet/>
      <dgm:spPr/>
      <dgm:t>
        <a:bodyPr/>
        <a:lstStyle/>
        <a:p>
          <a:endParaRPr lang="nl-NL"/>
        </a:p>
      </dgm:t>
    </dgm:pt>
    <dgm:pt modelId="{E7EB30A6-21E6-4BBD-9A7B-E7879D484673}" type="pres">
      <dgm:prSet presAssocID="{203CFB97-6836-43EC-9558-4C3C72C477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EE0BEE6-A64B-4936-A932-491C5D5D4EF6}" type="pres">
      <dgm:prSet presAssocID="{05F25084-F8FB-4ADC-8548-858AC7260D3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97B3B0-0AFA-493B-9F97-AD446B90B623}" type="pres">
      <dgm:prSet presAssocID="{6AA15D2D-3AFA-4276-8E54-0723925B29F2}" presName="spacer" presStyleCnt="0"/>
      <dgm:spPr/>
    </dgm:pt>
    <dgm:pt modelId="{644560DC-D84A-46BF-9F79-162D139A9043}" type="pres">
      <dgm:prSet presAssocID="{23A6BDD1-57D4-4D6C-B724-32F693E2F9E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DCB014-D102-4E05-A4DB-BE59A5F86C3D}" type="pres">
      <dgm:prSet presAssocID="{C617BE8A-B6A7-4CBD-8442-E48619E0AB31}" presName="spacer" presStyleCnt="0"/>
      <dgm:spPr/>
    </dgm:pt>
    <dgm:pt modelId="{02F022DE-6BFE-462E-81F2-1BF492271A27}" type="pres">
      <dgm:prSet presAssocID="{487853F7-4696-4BD6-9583-9CA8EED2C09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E30DC5-0F5D-4A98-B094-0A1CFC216F71}" type="pres">
      <dgm:prSet presAssocID="{59464F5F-AA37-4ED9-99FD-BEF9793095BD}" presName="spacer" presStyleCnt="0"/>
      <dgm:spPr/>
    </dgm:pt>
    <dgm:pt modelId="{7AD77DEE-037E-40CC-B675-CC1594622B4D}" type="pres">
      <dgm:prSet presAssocID="{9BD45671-C074-494A-AEF4-60EF4F5B132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1CDA0D-DF01-49EC-94E0-572AADB4C067}" type="pres">
      <dgm:prSet presAssocID="{F05D8D97-6614-4959-813A-F66A598FED50}" presName="spacer" presStyleCnt="0"/>
      <dgm:spPr/>
    </dgm:pt>
    <dgm:pt modelId="{BAA3D81C-288F-4367-91A3-5FF746149B9D}" type="pres">
      <dgm:prSet presAssocID="{2585432E-7B25-4760-814C-E59BF4DFB4D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CD52685-CC21-4ABE-9077-65A5C233B85A}" type="pres">
      <dgm:prSet presAssocID="{E0D02A51-4907-419D-A8D3-8133C5A1FACD}" presName="spacer" presStyleCnt="0"/>
      <dgm:spPr/>
    </dgm:pt>
    <dgm:pt modelId="{0258504B-E6BD-4D48-970A-A4DFFA4581A7}" type="pres">
      <dgm:prSet presAssocID="{27066874-9119-4410-BBD8-C0FD64351CE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3E15AB-23FE-496D-942B-378C069247D8}" type="pres">
      <dgm:prSet presAssocID="{B1961418-7A58-4FE8-B21B-66FFED2BEDBB}" presName="spacer" presStyleCnt="0"/>
      <dgm:spPr/>
    </dgm:pt>
    <dgm:pt modelId="{C2FCA3B3-C547-43FB-BE2A-D438CE370D6A}" type="pres">
      <dgm:prSet presAssocID="{1839832D-A85E-47EA-90AC-ECCD78CCCC4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B10B7C-F3FA-4FBF-9249-D1B43D3C70B3}" type="presOf" srcId="{9BD45671-C074-494A-AEF4-60EF4F5B1327}" destId="{7AD77DEE-037E-40CC-B675-CC1594622B4D}" srcOrd="0" destOrd="0" presId="urn:microsoft.com/office/officeart/2005/8/layout/vList2"/>
    <dgm:cxn modelId="{2424D39E-17B5-43DE-9840-B85265CA4750}" srcId="{203CFB97-6836-43EC-9558-4C3C72C477A1}" destId="{2585432E-7B25-4760-814C-E59BF4DFB4DA}" srcOrd="4" destOrd="0" parTransId="{E6161BAA-1FC2-4A54-826C-5BA484C50662}" sibTransId="{E0D02A51-4907-419D-A8D3-8133C5A1FACD}"/>
    <dgm:cxn modelId="{CA087960-85A3-4CE4-AE6E-A49CE84BC5CF}" type="presOf" srcId="{05F25084-F8FB-4ADC-8548-858AC7260D30}" destId="{FEE0BEE6-A64B-4936-A932-491C5D5D4EF6}" srcOrd="0" destOrd="0" presId="urn:microsoft.com/office/officeart/2005/8/layout/vList2"/>
    <dgm:cxn modelId="{D62C4EC2-1011-42D5-B570-4FC8F8F656E1}" type="presOf" srcId="{203CFB97-6836-43EC-9558-4C3C72C477A1}" destId="{E7EB30A6-21E6-4BBD-9A7B-E7879D484673}" srcOrd="0" destOrd="0" presId="urn:microsoft.com/office/officeart/2005/8/layout/vList2"/>
    <dgm:cxn modelId="{D996BE04-7BD3-48EB-8391-4DAA72B06804}" srcId="{203CFB97-6836-43EC-9558-4C3C72C477A1}" destId="{1839832D-A85E-47EA-90AC-ECCD78CCCC40}" srcOrd="6" destOrd="0" parTransId="{182F736D-05FB-4FA3-87F3-FED7D01E48BE}" sibTransId="{041C0314-0F9D-494C-B349-4AA68FC521F4}"/>
    <dgm:cxn modelId="{5614F443-9FA9-451C-8D35-77ABC3DA800C}" srcId="{203CFB97-6836-43EC-9558-4C3C72C477A1}" destId="{23A6BDD1-57D4-4D6C-B724-32F693E2F9EC}" srcOrd="1" destOrd="0" parTransId="{19BE8BA1-8F9E-481A-AB62-B0D8193696C8}" sibTransId="{C617BE8A-B6A7-4CBD-8442-E48619E0AB31}"/>
    <dgm:cxn modelId="{11DEED49-63C3-4195-BB3A-F9EE00B17723}" type="presOf" srcId="{1839832D-A85E-47EA-90AC-ECCD78CCCC40}" destId="{C2FCA3B3-C547-43FB-BE2A-D438CE370D6A}" srcOrd="0" destOrd="0" presId="urn:microsoft.com/office/officeart/2005/8/layout/vList2"/>
    <dgm:cxn modelId="{746600AC-5EF6-448A-804D-8854B910D594}" type="presOf" srcId="{23A6BDD1-57D4-4D6C-B724-32F693E2F9EC}" destId="{644560DC-D84A-46BF-9F79-162D139A9043}" srcOrd="0" destOrd="0" presId="urn:microsoft.com/office/officeart/2005/8/layout/vList2"/>
    <dgm:cxn modelId="{93407911-8A8E-418D-B73A-1020CFC061E9}" srcId="{203CFB97-6836-43EC-9558-4C3C72C477A1}" destId="{9BD45671-C074-494A-AEF4-60EF4F5B1327}" srcOrd="3" destOrd="0" parTransId="{3714E87F-8F0A-4DAA-92E9-95E451285E71}" sibTransId="{F05D8D97-6614-4959-813A-F66A598FED50}"/>
    <dgm:cxn modelId="{2BECEFA0-327C-4FD9-B19F-6C7D34EB46F7}" srcId="{203CFB97-6836-43EC-9558-4C3C72C477A1}" destId="{487853F7-4696-4BD6-9583-9CA8EED2C099}" srcOrd="2" destOrd="0" parTransId="{FDAAFFB5-5CC5-426B-9CA7-B09968271473}" sibTransId="{59464F5F-AA37-4ED9-99FD-BEF9793095BD}"/>
    <dgm:cxn modelId="{72D65A35-78D9-400B-A722-E4C142BF98AE}" type="presOf" srcId="{487853F7-4696-4BD6-9583-9CA8EED2C099}" destId="{02F022DE-6BFE-462E-81F2-1BF492271A27}" srcOrd="0" destOrd="0" presId="urn:microsoft.com/office/officeart/2005/8/layout/vList2"/>
    <dgm:cxn modelId="{864AA5CC-25B1-4901-A67F-D35E57149917}" type="presOf" srcId="{27066874-9119-4410-BBD8-C0FD64351CE3}" destId="{0258504B-E6BD-4D48-970A-A4DFFA4581A7}" srcOrd="0" destOrd="0" presId="urn:microsoft.com/office/officeart/2005/8/layout/vList2"/>
    <dgm:cxn modelId="{2ED9BF12-84EC-4A89-8E4C-E491150C8307}" srcId="{203CFB97-6836-43EC-9558-4C3C72C477A1}" destId="{05F25084-F8FB-4ADC-8548-858AC7260D30}" srcOrd="0" destOrd="0" parTransId="{DDAD8E75-7D2A-467C-974B-06D050797DEF}" sibTransId="{6AA15D2D-3AFA-4276-8E54-0723925B29F2}"/>
    <dgm:cxn modelId="{C080639D-B195-470E-9ADA-B43DCD47D5D7}" type="presOf" srcId="{2585432E-7B25-4760-814C-E59BF4DFB4DA}" destId="{BAA3D81C-288F-4367-91A3-5FF746149B9D}" srcOrd="0" destOrd="0" presId="urn:microsoft.com/office/officeart/2005/8/layout/vList2"/>
    <dgm:cxn modelId="{C4D80768-5CE3-476B-93C7-33B6285772E1}" srcId="{203CFB97-6836-43EC-9558-4C3C72C477A1}" destId="{27066874-9119-4410-BBD8-C0FD64351CE3}" srcOrd="5" destOrd="0" parTransId="{E1C93626-123D-41AB-B07F-C47F2205671A}" sibTransId="{B1961418-7A58-4FE8-B21B-66FFED2BEDBB}"/>
    <dgm:cxn modelId="{4DE79015-2D26-4FD9-861D-9F77E482696D}" type="presParOf" srcId="{E7EB30A6-21E6-4BBD-9A7B-E7879D484673}" destId="{FEE0BEE6-A64B-4936-A932-491C5D5D4EF6}" srcOrd="0" destOrd="0" presId="urn:microsoft.com/office/officeart/2005/8/layout/vList2"/>
    <dgm:cxn modelId="{895E515D-1302-4F68-8E61-74A75A58E535}" type="presParOf" srcId="{E7EB30A6-21E6-4BBD-9A7B-E7879D484673}" destId="{7297B3B0-0AFA-493B-9F97-AD446B90B623}" srcOrd="1" destOrd="0" presId="urn:microsoft.com/office/officeart/2005/8/layout/vList2"/>
    <dgm:cxn modelId="{36EB60A9-49F3-42FE-97D5-9CFD9AB56CB3}" type="presParOf" srcId="{E7EB30A6-21E6-4BBD-9A7B-E7879D484673}" destId="{644560DC-D84A-46BF-9F79-162D139A9043}" srcOrd="2" destOrd="0" presId="urn:microsoft.com/office/officeart/2005/8/layout/vList2"/>
    <dgm:cxn modelId="{718F9541-6052-4959-962E-A9AA6C9308AD}" type="presParOf" srcId="{E7EB30A6-21E6-4BBD-9A7B-E7879D484673}" destId="{D8DCB014-D102-4E05-A4DB-BE59A5F86C3D}" srcOrd="3" destOrd="0" presId="urn:microsoft.com/office/officeart/2005/8/layout/vList2"/>
    <dgm:cxn modelId="{FE88C192-09F3-497F-8BA3-FBF17ACDA974}" type="presParOf" srcId="{E7EB30A6-21E6-4BBD-9A7B-E7879D484673}" destId="{02F022DE-6BFE-462E-81F2-1BF492271A27}" srcOrd="4" destOrd="0" presId="urn:microsoft.com/office/officeart/2005/8/layout/vList2"/>
    <dgm:cxn modelId="{56C99F99-6F66-4384-BD8B-6FACD47317EE}" type="presParOf" srcId="{E7EB30A6-21E6-4BBD-9A7B-E7879D484673}" destId="{AEE30DC5-0F5D-4A98-B094-0A1CFC216F71}" srcOrd="5" destOrd="0" presId="urn:microsoft.com/office/officeart/2005/8/layout/vList2"/>
    <dgm:cxn modelId="{38D562D1-8CE6-4311-AA75-FCDDBE041C0B}" type="presParOf" srcId="{E7EB30A6-21E6-4BBD-9A7B-E7879D484673}" destId="{7AD77DEE-037E-40CC-B675-CC1594622B4D}" srcOrd="6" destOrd="0" presId="urn:microsoft.com/office/officeart/2005/8/layout/vList2"/>
    <dgm:cxn modelId="{B209AD52-F36B-4967-99CC-731EF023D274}" type="presParOf" srcId="{E7EB30A6-21E6-4BBD-9A7B-E7879D484673}" destId="{451CDA0D-DF01-49EC-94E0-572AADB4C067}" srcOrd="7" destOrd="0" presId="urn:microsoft.com/office/officeart/2005/8/layout/vList2"/>
    <dgm:cxn modelId="{CB7D3881-817C-41F4-9E6D-3D30E65B3DAF}" type="presParOf" srcId="{E7EB30A6-21E6-4BBD-9A7B-E7879D484673}" destId="{BAA3D81C-288F-4367-91A3-5FF746149B9D}" srcOrd="8" destOrd="0" presId="urn:microsoft.com/office/officeart/2005/8/layout/vList2"/>
    <dgm:cxn modelId="{4D69B06F-1346-4EAB-BB68-128CDC1E170D}" type="presParOf" srcId="{E7EB30A6-21E6-4BBD-9A7B-E7879D484673}" destId="{7CD52685-CC21-4ABE-9077-65A5C233B85A}" srcOrd="9" destOrd="0" presId="urn:microsoft.com/office/officeart/2005/8/layout/vList2"/>
    <dgm:cxn modelId="{0DBB7730-8EC9-46C7-BD47-62012DC7F63A}" type="presParOf" srcId="{E7EB30A6-21E6-4BBD-9A7B-E7879D484673}" destId="{0258504B-E6BD-4D48-970A-A4DFFA4581A7}" srcOrd="10" destOrd="0" presId="urn:microsoft.com/office/officeart/2005/8/layout/vList2"/>
    <dgm:cxn modelId="{FC345E56-8ADB-4B34-99C2-61D066AC0872}" type="presParOf" srcId="{E7EB30A6-21E6-4BBD-9A7B-E7879D484673}" destId="{AF3E15AB-23FE-496D-942B-378C069247D8}" srcOrd="11" destOrd="0" presId="urn:microsoft.com/office/officeart/2005/8/layout/vList2"/>
    <dgm:cxn modelId="{424D99C4-502B-4540-999D-4285F1BB3E42}" type="presParOf" srcId="{E7EB30A6-21E6-4BBD-9A7B-E7879D484673}" destId="{C2FCA3B3-C547-43FB-BE2A-D438CE370D6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8F3ADF-6A3F-4AE6-82EB-B0E1E988731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2A35A6BD-317D-4A4A-AE8B-EE11E696E45C}">
      <dgm:prSet/>
      <dgm:spPr/>
      <dgm:t>
        <a:bodyPr/>
        <a:lstStyle/>
        <a:p>
          <a:pPr rtl="0"/>
          <a:r>
            <a:rPr lang="nl-NL" dirty="0" smtClean="0"/>
            <a:t>Gentherapie met virus als vector</a:t>
          </a:r>
          <a:endParaRPr lang="nl-NL" dirty="0"/>
        </a:p>
      </dgm:t>
    </dgm:pt>
    <dgm:pt modelId="{824F3C04-C128-4FB0-996A-7D374FF7AC95}" type="parTrans" cxnId="{0568047F-1974-44E4-BDCF-E480DD94B1F2}">
      <dgm:prSet/>
      <dgm:spPr/>
      <dgm:t>
        <a:bodyPr/>
        <a:lstStyle/>
        <a:p>
          <a:endParaRPr lang="nl-NL"/>
        </a:p>
      </dgm:t>
    </dgm:pt>
    <dgm:pt modelId="{4F1EF915-B624-4191-B4E7-540DB02D1E57}" type="sibTrans" cxnId="{0568047F-1974-44E4-BDCF-E480DD94B1F2}">
      <dgm:prSet/>
      <dgm:spPr/>
      <dgm:t>
        <a:bodyPr/>
        <a:lstStyle/>
        <a:p>
          <a:endParaRPr lang="nl-NL"/>
        </a:p>
      </dgm:t>
    </dgm:pt>
    <dgm:pt modelId="{63FE52D6-43D4-4A5A-B37C-ED964FD7CF56}" type="pres">
      <dgm:prSet presAssocID="{108F3ADF-6A3F-4AE6-82EB-B0E1E9887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344BF8E-3255-4B13-8149-D16B7E13B2DE}" type="pres">
      <dgm:prSet presAssocID="{2A35A6BD-317D-4A4A-AE8B-EE11E696E4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226FEC-4386-4D7E-904D-10A0B61E49FE}" type="presOf" srcId="{108F3ADF-6A3F-4AE6-82EB-B0E1E988731F}" destId="{63FE52D6-43D4-4A5A-B37C-ED964FD7CF56}" srcOrd="0" destOrd="0" presId="urn:microsoft.com/office/officeart/2005/8/layout/vList2"/>
    <dgm:cxn modelId="{1C7A00B4-0D46-4CDA-9519-7A106D5682E7}" type="presOf" srcId="{2A35A6BD-317D-4A4A-AE8B-EE11E696E45C}" destId="{E344BF8E-3255-4B13-8149-D16B7E13B2DE}" srcOrd="0" destOrd="0" presId="urn:microsoft.com/office/officeart/2005/8/layout/vList2"/>
    <dgm:cxn modelId="{0568047F-1974-44E4-BDCF-E480DD94B1F2}" srcId="{108F3ADF-6A3F-4AE6-82EB-B0E1E988731F}" destId="{2A35A6BD-317D-4A4A-AE8B-EE11E696E45C}" srcOrd="0" destOrd="0" parTransId="{824F3C04-C128-4FB0-996A-7D374FF7AC95}" sibTransId="{4F1EF915-B624-4191-B4E7-540DB02D1E57}"/>
    <dgm:cxn modelId="{FB197D44-CAA0-40F4-BCD4-74AF1088F76E}" type="presParOf" srcId="{63FE52D6-43D4-4A5A-B37C-ED964FD7CF56}" destId="{E344BF8E-3255-4B13-8149-D16B7E13B2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D20FE77-4F8B-4E25-BFC6-11940C01542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F271DCBC-CF31-4221-AC3D-BA590F737ECF}">
      <dgm:prSet/>
      <dgm:spPr/>
      <dgm:t>
        <a:bodyPr/>
        <a:lstStyle/>
        <a:p>
          <a:pPr algn="ctr" rtl="0"/>
          <a:r>
            <a:rPr lang="nl-NL" smtClean="0"/>
            <a:t>Gentherapie - voorbeelden</a:t>
          </a:r>
          <a:endParaRPr lang="nl-NL"/>
        </a:p>
      </dgm:t>
    </dgm:pt>
    <dgm:pt modelId="{B733A628-0558-4C59-A9F1-09AF702DE373}" type="parTrans" cxnId="{ACBF3575-03D0-4276-AD5A-18623802D5A4}">
      <dgm:prSet/>
      <dgm:spPr/>
      <dgm:t>
        <a:bodyPr/>
        <a:lstStyle/>
        <a:p>
          <a:endParaRPr lang="nl-NL"/>
        </a:p>
      </dgm:t>
    </dgm:pt>
    <dgm:pt modelId="{4707B227-743B-4EA7-A850-641A784C04C4}" type="sibTrans" cxnId="{ACBF3575-03D0-4276-AD5A-18623802D5A4}">
      <dgm:prSet/>
      <dgm:spPr/>
      <dgm:t>
        <a:bodyPr/>
        <a:lstStyle/>
        <a:p>
          <a:endParaRPr lang="nl-NL"/>
        </a:p>
      </dgm:t>
    </dgm:pt>
    <dgm:pt modelId="{29B86D21-D07A-43E0-A530-DB3978C952DA}" type="pres">
      <dgm:prSet presAssocID="{6D20FE77-4F8B-4E25-BFC6-11940C0154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3E137EE-7E16-4ED1-9A7F-8976286842C5}" type="pres">
      <dgm:prSet presAssocID="{F271DCBC-CF31-4221-AC3D-BA590F737E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6C65B50-2B04-4877-A79D-B72CB69BB456}" type="presOf" srcId="{6D20FE77-4F8B-4E25-BFC6-11940C015425}" destId="{29B86D21-D07A-43E0-A530-DB3978C952DA}" srcOrd="0" destOrd="0" presId="urn:microsoft.com/office/officeart/2005/8/layout/vList2"/>
    <dgm:cxn modelId="{ACBF3575-03D0-4276-AD5A-18623802D5A4}" srcId="{6D20FE77-4F8B-4E25-BFC6-11940C015425}" destId="{F271DCBC-CF31-4221-AC3D-BA590F737ECF}" srcOrd="0" destOrd="0" parTransId="{B733A628-0558-4C59-A9F1-09AF702DE373}" sibTransId="{4707B227-743B-4EA7-A850-641A784C04C4}"/>
    <dgm:cxn modelId="{E6FA86F3-3AE8-41BD-BB9C-CDAA387A98E5}" type="presOf" srcId="{F271DCBC-CF31-4221-AC3D-BA590F737ECF}" destId="{73E137EE-7E16-4ED1-9A7F-8976286842C5}" srcOrd="0" destOrd="0" presId="urn:microsoft.com/office/officeart/2005/8/layout/vList2"/>
    <dgm:cxn modelId="{257B8C95-3BA8-4E53-8886-64A4A7028535}" type="presParOf" srcId="{29B86D21-D07A-43E0-A530-DB3978C952DA}" destId="{73E137EE-7E16-4ED1-9A7F-8976286842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8CDF2BC-D61C-4264-901C-5D0B7B16E4B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94A0A6E8-73B4-4295-BED8-1CA97F7104EE}">
      <dgm:prSet/>
      <dgm:spPr/>
      <dgm:t>
        <a:bodyPr/>
        <a:lstStyle/>
        <a:p>
          <a:pPr algn="ctr" rtl="0"/>
          <a:r>
            <a:rPr lang="nl-NL" dirty="0" smtClean="0"/>
            <a:t>Ziekte van Gaucher – lysosomale stapelingsziekte</a:t>
          </a:r>
          <a:endParaRPr lang="nl-NL" dirty="0"/>
        </a:p>
      </dgm:t>
    </dgm:pt>
    <dgm:pt modelId="{FA3BD19E-A778-4E95-9DDC-F6F3A8B43EF7}" type="parTrans" cxnId="{4A940B95-AEB5-4FF1-974B-B16851C6E6B3}">
      <dgm:prSet/>
      <dgm:spPr/>
      <dgm:t>
        <a:bodyPr/>
        <a:lstStyle/>
        <a:p>
          <a:pPr algn="ctr"/>
          <a:endParaRPr lang="nl-NL"/>
        </a:p>
      </dgm:t>
    </dgm:pt>
    <dgm:pt modelId="{E0DBB80B-F86B-4DF6-862D-22D17A446CEC}" type="sibTrans" cxnId="{4A940B95-AEB5-4FF1-974B-B16851C6E6B3}">
      <dgm:prSet/>
      <dgm:spPr/>
      <dgm:t>
        <a:bodyPr/>
        <a:lstStyle/>
        <a:p>
          <a:pPr algn="ctr"/>
          <a:endParaRPr lang="nl-NL"/>
        </a:p>
      </dgm:t>
    </dgm:pt>
    <dgm:pt modelId="{C88E2A18-1256-42F7-A713-2BD6A01FC6EB}">
      <dgm:prSet/>
      <dgm:spPr/>
      <dgm:t>
        <a:bodyPr/>
        <a:lstStyle/>
        <a:p>
          <a:pPr algn="ctr" rtl="0"/>
          <a:r>
            <a:rPr lang="nl-NL" dirty="0" smtClean="0"/>
            <a:t>Enzym ontbreekt voor afbraak afvalstoffen (zie foto)</a:t>
          </a:r>
          <a:endParaRPr lang="nl-NL" dirty="0"/>
        </a:p>
      </dgm:t>
    </dgm:pt>
    <dgm:pt modelId="{01C36181-3F00-48CE-AB1D-C11CF1E327EA}" type="parTrans" cxnId="{F4FC5DC4-7254-4D6A-8D2C-27D211F0A254}">
      <dgm:prSet/>
      <dgm:spPr/>
      <dgm:t>
        <a:bodyPr/>
        <a:lstStyle/>
        <a:p>
          <a:pPr algn="ctr"/>
          <a:endParaRPr lang="nl-NL"/>
        </a:p>
      </dgm:t>
    </dgm:pt>
    <dgm:pt modelId="{14FC4021-462E-4894-8D54-508B61655A80}" type="sibTrans" cxnId="{F4FC5DC4-7254-4D6A-8D2C-27D211F0A254}">
      <dgm:prSet/>
      <dgm:spPr/>
      <dgm:t>
        <a:bodyPr/>
        <a:lstStyle/>
        <a:p>
          <a:pPr algn="ctr"/>
          <a:endParaRPr lang="nl-NL"/>
        </a:p>
      </dgm:t>
    </dgm:pt>
    <dgm:pt modelId="{9E8F2C3A-E00F-407A-AF02-4BE5C16E76CF}">
      <dgm:prSet/>
      <dgm:spPr/>
      <dgm:t>
        <a:bodyPr/>
        <a:lstStyle/>
        <a:p>
          <a:pPr algn="ctr" rtl="0"/>
          <a:r>
            <a:rPr lang="nl-NL" smtClean="0"/>
            <a:t>ALD (adrenoleukodystrofie) met succes behandeld</a:t>
          </a:r>
          <a:endParaRPr lang="nl-NL"/>
        </a:p>
      </dgm:t>
    </dgm:pt>
    <dgm:pt modelId="{E62982B7-6F61-480F-B183-1899401236A0}" type="parTrans" cxnId="{D1D98914-3FC4-405F-8023-58F0C1B32B37}">
      <dgm:prSet/>
      <dgm:spPr/>
      <dgm:t>
        <a:bodyPr/>
        <a:lstStyle/>
        <a:p>
          <a:pPr algn="ctr"/>
          <a:endParaRPr lang="nl-NL"/>
        </a:p>
      </dgm:t>
    </dgm:pt>
    <dgm:pt modelId="{D273BB07-C842-46F9-85DD-492521DF4F72}" type="sibTrans" cxnId="{D1D98914-3FC4-405F-8023-58F0C1B32B37}">
      <dgm:prSet/>
      <dgm:spPr/>
      <dgm:t>
        <a:bodyPr/>
        <a:lstStyle/>
        <a:p>
          <a:pPr algn="ctr"/>
          <a:endParaRPr lang="nl-NL"/>
        </a:p>
      </dgm:t>
    </dgm:pt>
    <dgm:pt modelId="{8B1111A7-BB38-4840-90EA-8FA77689E802}">
      <dgm:prSet/>
      <dgm:spPr/>
      <dgm:t>
        <a:bodyPr/>
        <a:lstStyle/>
        <a:p>
          <a:pPr algn="ctr" rtl="0"/>
          <a:r>
            <a:rPr lang="nl-NL" smtClean="0"/>
            <a:t>Eigen stamcellen beenmerg genetisch gemodificeerd</a:t>
          </a:r>
          <a:endParaRPr lang="nl-NL"/>
        </a:p>
      </dgm:t>
    </dgm:pt>
    <dgm:pt modelId="{8FD63909-C852-4E49-A6FD-AFD201182DA7}" type="parTrans" cxnId="{F84D00D4-73A8-4222-A926-9F33F2E4B420}">
      <dgm:prSet/>
      <dgm:spPr/>
      <dgm:t>
        <a:bodyPr/>
        <a:lstStyle/>
        <a:p>
          <a:pPr algn="ctr"/>
          <a:endParaRPr lang="nl-NL"/>
        </a:p>
      </dgm:t>
    </dgm:pt>
    <dgm:pt modelId="{CC28120A-C1A8-4862-B1A9-02691533C2A1}" type="sibTrans" cxnId="{F84D00D4-73A8-4222-A926-9F33F2E4B420}">
      <dgm:prSet/>
      <dgm:spPr/>
      <dgm:t>
        <a:bodyPr/>
        <a:lstStyle/>
        <a:p>
          <a:pPr algn="ctr"/>
          <a:endParaRPr lang="nl-NL"/>
        </a:p>
      </dgm:t>
    </dgm:pt>
    <dgm:pt modelId="{7D83F59D-920D-4904-A92C-BB4E3B7D89BD}" type="pres">
      <dgm:prSet presAssocID="{38CDF2BC-D61C-4264-901C-5D0B7B16E4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C31D68-9332-43D8-86CC-E7ABBFCF7AE1}" type="pres">
      <dgm:prSet presAssocID="{94A0A6E8-73B4-4295-BED8-1CA97F7104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E3D61CE-36BF-4222-8A9A-0017F8C828FC}" type="pres">
      <dgm:prSet presAssocID="{E0DBB80B-F86B-4DF6-862D-22D17A446CEC}" presName="spacer" presStyleCnt="0"/>
      <dgm:spPr/>
    </dgm:pt>
    <dgm:pt modelId="{1FAA32DB-F667-4E0D-80BD-7433E89D15CC}" type="pres">
      <dgm:prSet presAssocID="{C88E2A18-1256-42F7-A713-2BD6A01FC6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8EDCA7-96C4-470A-B4AE-73C840C0B1FC}" type="pres">
      <dgm:prSet presAssocID="{14FC4021-462E-4894-8D54-508B61655A80}" presName="spacer" presStyleCnt="0"/>
      <dgm:spPr/>
    </dgm:pt>
    <dgm:pt modelId="{F45F49F7-CFBA-4CC5-8E95-CFBE69C9E44A}" type="pres">
      <dgm:prSet presAssocID="{9E8F2C3A-E00F-407A-AF02-4BE5C16E76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B7CE83-428E-47B6-9ABE-25FBECC8C9B1}" type="pres">
      <dgm:prSet presAssocID="{D273BB07-C842-46F9-85DD-492521DF4F72}" presName="spacer" presStyleCnt="0"/>
      <dgm:spPr/>
    </dgm:pt>
    <dgm:pt modelId="{1AE1706A-CFE0-43E2-9CEF-A19002EFA337}" type="pres">
      <dgm:prSet presAssocID="{8B1111A7-BB38-4840-90EA-8FA77689E8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B2E835-2CFA-4DC5-BB5F-FCE3BE6AB4FA}" type="presOf" srcId="{C88E2A18-1256-42F7-A713-2BD6A01FC6EB}" destId="{1FAA32DB-F667-4E0D-80BD-7433E89D15CC}" srcOrd="0" destOrd="0" presId="urn:microsoft.com/office/officeart/2005/8/layout/vList2"/>
    <dgm:cxn modelId="{F4FC5DC4-7254-4D6A-8D2C-27D211F0A254}" srcId="{38CDF2BC-D61C-4264-901C-5D0B7B16E4B9}" destId="{C88E2A18-1256-42F7-A713-2BD6A01FC6EB}" srcOrd="1" destOrd="0" parTransId="{01C36181-3F00-48CE-AB1D-C11CF1E327EA}" sibTransId="{14FC4021-462E-4894-8D54-508B61655A80}"/>
    <dgm:cxn modelId="{D1D98914-3FC4-405F-8023-58F0C1B32B37}" srcId="{38CDF2BC-D61C-4264-901C-5D0B7B16E4B9}" destId="{9E8F2C3A-E00F-407A-AF02-4BE5C16E76CF}" srcOrd="2" destOrd="0" parTransId="{E62982B7-6F61-480F-B183-1899401236A0}" sibTransId="{D273BB07-C842-46F9-85DD-492521DF4F72}"/>
    <dgm:cxn modelId="{0FA8CD85-7896-4AA8-A2DB-65D8CA06B8E8}" type="presOf" srcId="{94A0A6E8-73B4-4295-BED8-1CA97F7104EE}" destId="{E5C31D68-9332-43D8-86CC-E7ABBFCF7AE1}" srcOrd="0" destOrd="0" presId="urn:microsoft.com/office/officeart/2005/8/layout/vList2"/>
    <dgm:cxn modelId="{11065270-DDB0-4E49-9A89-1F10D83B599B}" type="presOf" srcId="{9E8F2C3A-E00F-407A-AF02-4BE5C16E76CF}" destId="{F45F49F7-CFBA-4CC5-8E95-CFBE69C9E44A}" srcOrd="0" destOrd="0" presId="urn:microsoft.com/office/officeart/2005/8/layout/vList2"/>
    <dgm:cxn modelId="{5D2AA87B-FEE8-4727-A102-91BBFA30F9DE}" type="presOf" srcId="{38CDF2BC-D61C-4264-901C-5D0B7B16E4B9}" destId="{7D83F59D-920D-4904-A92C-BB4E3B7D89BD}" srcOrd="0" destOrd="0" presId="urn:microsoft.com/office/officeart/2005/8/layout/vList2"/>
    <dgm:cxn modelId="{444A003A-2684-4FB8-B19F-99BCED2D992E}" type="presOf" srcId="{8B1111A7-BB38-4840-90EA-8FA77689E802}" destId="{1AE1706A-CFE0-43E2-9CEF-A19002EFA337}" srcOrd="0" destOrd="0" presId="urn:microsoft.com/office/officeart/2005/8/layout/vList2"/>
    <dgm:cxn modelId="{F84D00D4-73A8-4222-A926-9F33F2E4B420}" srcId="{38CDF2BC-D61C-4264-901C-5D0B7B16E4B9}" destId="{8B1111A7-BB38-4840-90EA-8FA77689E802}" srcOrd="3" destOrd="0" parTransId="{8FD63909-C852-4E49-A6FD-AFD201182DA7}" sibTransId="{CC28120A-C1A8-4862-B1A9-02691533C2A1}"/>
    <dgm:cxn modelId="{4A940B95-AEB5-4FF1-974B-B16851C6E6B3}" srcId="{38CDF2BC-D61C-4264-901C-5D0B7B16E4B9}" destId="{94A0A6E8-73B4-4295-BED8-1CA97F7104EE}" srcOrd="0" destOrd="0" parTransId="{FA3BD19E-A778-4E95-9DDC-F6F3A8B43EF7}" sibTransId="{E0DBB80B-F86B-4DF6-862D-22D17A446CEC}"/>
    <dgm:cxn modelId="{3DFEC73A-BF9D-4267-8B0F-90EDE2585AED}" type="presParOf" srcId="{7D83F59D-920D-4904-A92C-BB4E3B7D89BD}" destId="{E5C31D68-9332-43D8-86CC-E7ABBFCF7AE1}" srcOrd="0" destOrd="0" presId="urn:microsoft.com/office/officeart/2005/8/layout/vList2"/>
    <dgm:cxn modelId="{0B131A44-99A4-4482-9738-2E37AE325B36}" type="presParOf" srcId="{7D83F59D-920D-4904-A92C-BB4E3B7D89BD}" destId="{FE3D61CE-36BF-4222-8A9A-0017F8C828FC}" srcOrd="1" destOrd="0" presId="urn:microsoft.com/office/officeart/2005/8/layout/vList2"/>
    <dgm:cxn modelId="{FBF677DA-EEA1-412E-AB8E-B99364E5D524}" type="presParOf" srcId="{7D83F59D-920D-4904-A92C-BB4E3B7D89BD}" destId="{1FAA32DB-F667-4E0D-80BD-7433E89D15CC}" srcOrd="2" destOrd="0" presId="urn:microsoft.com/office/officeart/2005/8/layout/vList2"/>
    <dgm:cxn modelId="{AC6E5AD1-A4A3-4AE9-805C-CE3BA2BBA0EE}" type="presParOf" srcId="{7D83F59D-920D-4904-A92C-BB4E3B7D89BD}" destId="{B88EDCA7-96C4-470A-B4AE-73C840C0B1FC}" srcOrd="3" destOrd="0" presId="urn:microsoft.com/office/officeart/2005/8/layout/vList2"/>
    <dgm:cxn modelId="{A3372EA4-12FC-4CDE-A006-F1D3352D304F}" type="presParOf" srcId="{7D83F59D-920D-4904-A92C-BB4E3B7D89BD}" destId="{F45F49F7-CFBA-4CC5-8E95-CFBE69C9E44A}" srcOrd="4" destOrd="0" presId="urn:microsoft.com/office/officeart/2005/8/layout/vList2"/>
    <dgm:cxn modelId="{530D5AD8-6C7B-450D-B393-7CDE7285203D}" type="presParOf" srcId="{7D83F59D-920D-4904-A92C-BB4E3B7D89BD}" destId="{29B7CE83-428E-47B6-9ABE-25FBECC8C9B1}" srcOrd="5" destOrd="0" presId="urn:microsoft.com/office/officeart/2005/8/layout/vList2"/>
    <dgm:cxn modelId="{C3ADE8E1-C0D5-4A8E-8B31-64AF62B97CF7}" type="presParOf" srcId="{7D83F59D-920D-4904-A92C-BB4E3B7D89BD}" destId="{1AE1706A-CFE0-43E2-9CEF-A19002EFA3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C5EF3BE-B083-4017-AE85-D90C30190CF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F39207C8-14FD-4065-A58C-2B567DD66D32}">
      <dgm:prSet/>
      <dgm:spPr/>
      <dgm:t>
        <a:bodyPr/>
        <a:lstStyle/>
        <a:p>
          <a:pPr rtl="0"/>
          <a:r>
            <a:rPr lang="nl-NL" smtClean="0"/>
            <a:t>Celfusie </a:t>
          </a:r>
          <a:r>
            <a:rPr lang="nl-NL" smtClean="0">
              <a:sym typeface="Wingdings"/>
            </a:rPr>
            <a:t></a:t>
          </a:r>
          <a:r>
            <a:rPr lang="nl-NL" smtClean="0"/>
            <a:t> samenvoegen eigenschappen</a:t>
          </a:r>
          <a:endParaRPr lang="nl-NL"/>
        </a:p>
      </dgm:t>
    </dgm:pt>
    <dgm:pt modelId="{DABB431A-3FDF-4FB1-A6AE-AE863550A651}" type="parTrans" cxnId="{58D9045D-5C9B-4887-81BB-7475CDD83B25}">
      <dgm:prSet/>
      <dgm:spPr/>
      <dgm:t>
        <a:bodyPr/>
        <a:lstStyle/>
        <a:p>
          <a:endParaRPr lang="nl-NL"/>
        </a:p>
      </dgm:t>
    </dgm:pt>
    <dgm:pt modelId="{0767B239-9384-4DA3-B52B-AB3C6F039E18}" type="sibTrans" cxnId="{58D9045D-5C9B-4887-81BB-7475CDD83B25}">
      <dgm:prSet/>
      <dgm:spPr/>
      <dgm:t>
        <a:bodyPr/>
        <a:lstStyle/>
        <a:p>
          <a:endParaRPr lang="nl-NL"/>
        </a:p>
      </dgm:t>
    </dgm:pt>
    <dgm:pt modelId="{88C3F2CF-7168-4BA8-9040-1DE50D2B34B6}" type="pres">
      <dgm:prSet presAssocID="{3C5EF3BE-B083-4017-AE85-D90C30190C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3501E5E-02C0-4A04-8D8B-CB74FC8DA433}" type="pres">
      <dgm:prSet presAssocID="{F39207C8-14FD-4065-A58C-2B567DD66D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8D9045D-5C9B-4887-81BB-7475CDD83B25}" srcId="{3C5EF3BE-B083-4017-AE85-D90C30190CFE}" destId="{F39207C8-14FD-4065-A58C-2B567DD66D32}" srcOrd="0" destOrd="0" parTransId="{DABB431A-3FDF-4FB1-A6AE-AE863550A651}" sibTransId="{0767B239-9384-4DA3-B52B-AB3C6F039E18}"/>
    <dgm:cxn modelId="{67BCADCB-AC23-43A8-B656-08A570A407F4}" type="presOf" srcId="{F39207C8-14FD-4065-A58C-2B567DD66D32}" destId="{83501E5E-02C0-4A04-8D8B-CB74FC8DA433}" srcOrd="0" destOrd="0" presId="urn:microsoft.com/office/officeart/2005/8/layout/vList2"/>
    <dgm:cxn modelId="{58F912AA-6B95-40CB-9632-6707EE0B7AE3}" type="presOf" srcId="{3C5EF3BE-B083-4017-AE85-D90C30190CFE}" destId="{88C3F2CF-7168-4BA8-9040-1DE50D2B34B6}" srcOrd="0" destOrd="0" presId="urn:microsoft.com/office/officeart/2005/8/layout/vList2"/>
    <dgm:cxn modelId="{02BC549B-2B1D-4A99-A779-C17E74EA4CFE}" type="presParOf" srcId="{88C3F2CF-7168-4BA8-9040-1DE50D2B34B6}" destId="{83501E5E-02C0-4A04-8D8B-CB74FC8DA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8546096-6213-4A0F-B824-562D1237F06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2EE79D25-F2B6-4846-A6BB-DDAF61313EE6}">
      <dgm:prSet/>
      <dgm:spPr/>
      <dgm:t>
        <a:bodyPr/>
        <a:lstStyle/>
        <a:p>
          <a:pPr rtl="0"/>
          <a:r>
            <a:rPr lang="nl-NL" smtClean="0"/>
            <a:t>Hoe kom ik aan zuivere antistoffen?</a:t>
          </a:r>
          <a:endParaRPr lang="nl-NL"/>
        </a:p>
      </dgm:t>
    </dgm:pt>
    <dgm:pt modelId="{76E8DD60-9DF3-4939-8BA8-2A4288DD7708}" type="parTrans" cxnId="{0E80A621-7367-44B7-8D66-C74356CD29B8}">
      <dgm:prSet/>
      <dgm:spPr/>
      <dgm:t>
        <a:bodyPr/>
        <a:lstStyle/>
        <a:p>
          <a:endParaRPr lang="nl-NL"/>
        </a:p>
      </dgm:t>
    </dgm:pt>
    <dgm:pt modelId="{EBA4D59E-310A-4584-9395-E15071A28E76}" type="sibTrans" cxnId="{0E80A621-7367-44B7-8D66-C74356CD29B8}">
      <dgm:prSet/>
      <dgm:spPr/>
      <dgm:t>
        <a:bodyPr/>
        <a:lstStyle/>
        <a:p>
          <a:endParaRPr lang="nl-NL"/>
        </a:p>
      </dgm:t>
    </dgm:pt>
    <dgm:pt modelId="{3AB0B887-3184-4C81-A4E7-1674D9CC8DFC}">
      <dgm:prSet/>
      <dgm:spPr/>
      <dgm:t>
        <a:bodyPr/>
        <a:lstStyle/>
        <a:p>
          <a:pPr rtl="0"/>
          <a:r>
            <a:rPr lang="nl-NL" smtClean="0"/>
            <a:t>B-cellen niet te kweken op voedingsbodem</a:t>
          </a:r>
          <a:endParaRPr lang="nl-NL"/>
        </a:p>
      </dgm:t>
    </dgm:pt>
    <dgm:pt modelId="{D3D1C245-AAFA-41B5-99D6-C4898125735E}" type="parTrans" cxnId="{73F7C9B8-6FBE-48DC-874B-8B84561207AD}">
      <dgm:prSet/>
      <dgm:spPr/>
      <dgm:t>
        <a:bodyPr/>
        <a:lstStyle/>
        <a:p>
          <a:endParaRPr lang="nl-NL"/>
        </a:p>
      </dgm:t>
    </dgm:pt>
    <dgm:pt modelId="{A91A750D-2ACB-432B-B768-74AD1D5BFC66}" type="sibTrans" cxnId="{73F7C9B8-6FBE-48DC-874B-8B84561207AD}">
      <dgm:prSet/>
      <dgm:spPr/>
      <dgm:t>
        <a:bodyPr/>
        <a:lstStyle/>
        <a:p>
          <a:endParaRPr lang="nl-NL"/>
        </a:p>
      </dgm:t>
    </dgm:pt>
    <dgm:pt modelId="{E1A2CB53-727E-436A-A39F-63D95238C5DE}">
      <dgm:prSet/>
      <dgm:spPr/>
      <dgm:t>
        <a:bodyPr/>
        <a:lstStyle/>
        <a:p>
          <a:pPr rtl="0"/>
          <a:r>
            <a:rPr lang="nl-NL" smtClean="0"/>
            <a:t>De witte bloedcellen delen zichzelf niet</a:t>
          </a:r>
          <a:endParaRPr lang="nl-NL"/>
        </a:p>
      </dgm:t>
    </dgm:pt>
    <dgm:pt modelId="{37C3DC0D-359D-4FDA-A194-EF5DA22F7434}" type="parTrans" cxnId="{E2382BD6-0A6B-4A80-ABDE-A1BC2E241B92}">
      <dgm:prSet/>
      <dgm:spPr/>
      <dgm:t>
        <a:bodyPr/>
        <a:lstStyle/>
        <a:p>
          <a:endParaRPr lang="nl-NL"/>
        </a:p>
      </dgm:t>
    </dgm:pt>
    <dgm:pt modelId="{C406F486-500E-4A06-B444-143C802FA1DD}" type="sibTrans" cxnId="{E2382BD6-0A6B-4A80-ABDE-A1BC2E241B92}">
      <dgm:prSet/>
      <dgm:spPr/>
      <dgm:t>
        <a:bodyPr/>
        <a:lstStyle/>
        <a:p>
          <a:endParaRPr lang="nl-NL"/>
        </a:p>
      </dgm:t>
    </dgm:pt>
    <dgm:pt modelId="{A7E8B77F-B840-424A-B9F8-838ACCCDE0A8}">
      <dgm:prSet/>
      <dgm:spPr/>
      <dgm:t>
        <a:bodyPr/>
        <a:lstStyle/>
        <a:p>
          <a:pPr rtl="0"/>
          <a:r>
            <a:rPr lang="nl-NL" smtClean="0"/>
            <a:t>Tumorcellen delen zichzelf ongeremd</a:t>
          </a:r>
          <a:endParaRPr lang="nl-NL"/>
        </a:p>
      </dgm:t>
    </dgm:pt>
    <dgm:pt modelId="{BD7F8D97-CD84-409D-872C-47EB2FB06A87}" type="parTrans" cxnId="{811142D7-9678-43AD-BB04-3048581DE8C8}">
      <dgm:prSet/>
      <dgm:spPr/>
      <dgm:t>
        <a:bodyPr/>
        <a:lstStyle/>
        <a:p>
          <a:endParaRPr lang="nl-NL"/>
        </a:p>
      </dgm:t>
    </dgm:pt>
    <dgm:pt modelId="{5EE701AD-1F3E-49A5-B8AB-6A6364082A6A}" type="sibTrans" cxnId="{811142D7-9678-43AD-BB04-3048581DE8C8}">
      <dgm:prSet/>
      <dgm:spPr/>
      <dgm:t>
        <a:bodyPr/>
        <a:lstStyle/>
        <a:p>
          <a:endParaRPr lang="nl-NL"/>
        </a:p>
      </dgm:t>
    </dgm:pt>
    <dgm:pt modelId="{C0EFEF3F-8CAF-4075-A1CC-CC2524EA5E44}">
      <dgm:prSet/>
      <dgm:spPr/>
      <dgm:t>
        <a:bodyPr/>
        <a:lstStyle/>
        <a:p>
          <a:pPr rtl="0"/>
          <a:r>
            <a:rPr lang="nl-NL" smtClean="0"/>
            <a:t>B-cellen gefuseerd met tumorcellen: hybridoma</a:t>
          </a:r>
          <a:endParaRPr lang="nl-NL"/>
        </a:p>
      </dgm:t>
    </dgm:pt>
    <dgm:pt modelId="{D91EE448-2A42-4685-A9F2-E43E91AE1D8E}" type="parTrans" cxnId="{4A48E146-5F9E-4D5B-A66F-306894734087}">
      <dgm:prSet/>
      <dgm:spPr/>
      <dgm:t>
        <a:bodyPr/>
        <a:lstStyle/>
        <a:p>
          <a:endParaRPr lang="nl-NL"/>
        </a:p>
      </dgm:t>
    </dgm:pt>
    <dgm:pt modelId="{9783F0C4-0BFE-42FC-8117-44AA0CD03AE6}" type="sibTrans" cxnId="{4A48E146-5F9E-4D5B-A66F-306894734087}">
      <dgm:prSet/>
      <dgm:spPr/>
      <dgm:t>
        <a:bodyPr/>
        <a:lstStyle/>
        <a:p>
          <a:endParaRPr lang="nl-NL"/>
        </a:p>
      </dgm:t>
    </dgm:pt>
    <dgm:pt modelId="{44AC17E8-334E-459D-92EB-D11DFEEBEE16}">
      <dgm:prSet/>
      <dgm:spPr/>
      <dgm:t>
        <a:bodyPr/>
        <a:lstStyle/>
        <a:p>
          <a:pPr rtl="0"/>
          <a:r>
            <a:rPr lang="nl-NL" dirty="0" smtClean="0"/>
            <a:t>Elke cellijn één antistof: monoklonale antistoffen</a:t>
          </a:r>
          <a:endParaRPr lang="nl-NL" dirty="0"/>
        </a:p>
      </dgm:t>
    </dgm:pt>
    <dgm:pt modelId="{7C55AFA8-F67C-45A5-B163-312CADE1BB62}" type="parTrans" cxnId="{A8776200-F0BA-4983-86A7-9E5AA02DDE60}">
      <dgm:prSet/>
      <dgm:spPr/>
      <dgm:t>
        <a:bodyPr/>
        <a:lstStyle/>
        <a:p>
          <a:endParaRPr lang="nl-NL"/>
        </a:p>
      </dgm:t>
    </dgm:pt>
    <dgm:pt modelId="{34CD8571-FB4A-4C3C-9A6D-55BCB383A262}" type="sibTrans" cxnId="{A8776200-F0BA-4983-86A7-9E5AA02DDE60}">
      <dgm:prSet/>
      <dgm:spPr/>
      <dgm:t>
        <a:bodyPr/>
        <a:lstStyle/>
        <a:p>
          <a:endParaRPr lang="nl-NL"/>
        </a:p>
      </dgm:t>
    </dgm:pt>
    <dgm:pt modelId="{B1D42CEA-C5AC-41D9-A454-258F6738305A}" type="pres">
      <dgm:prSet presAssocID="{48546096-6213-4A0F-B824-562D1237F0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B35C973-38E2-4E81-A14A-B81C32A69694}" type="pres">
      <dgm:prSet presAssocID="{2EE79D25-F2B6-4846-A6BB-DDAF61313EE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F70B54-5B58-4B15-A579-EAF62F2D7C57}" type="pres">
      <dgm:prSet presAssocID="{EBA4D59E-310A-4584-9395-E15071A28E76}" presName="spacer" presStyleCnt="0"/>
      <dgm:spPr/>
    </dgm:pt>
    <dgm:pt modelId="{33900075-1F3E-44FB-9015-CFE6333DEF1C}" type="pres">
      <dgm:prSet presAssocID="{3AB0B887-3184-4C81-A4E7-1674D9CC8DF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7FA98E-9448-42EA-9F66-7859F0F511AB}" type="pres">
      <dgm:prSet presAssocID="{A91A750D-2ACB-432B-B768-74AD1D5BFC66}" presName="spacer" presStyleCnt="0"/>
      <dgm:spPr/>
    </dgm:pt>
    <dgm:pt modelId="{060FC0B3-8CBC-4498-8243-109C0D805153}" type="pres">
      <dgm:prSet presAssocID="{E1A2CB53-727E-436A-A39F-63D95238C5D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3D2B46-93CC-4CEE-81F2-95F154548588}" type="pres">
      <dgm:prSet presAssocID="{C406F486-500E-4A06-B444-143C802FA1DD}" presName="spacer" presStyleCnt="0"/>
      <dgm:spPr/>
    </dgm:pt>
    <dgm:pt modelId="{402CA050-18B5-4C76-A5F8-8C3D43FE6247}" type="pres">
      <dgm:prSet presAssocID="{A7E8B77F-B840-424A-B9F8-838ACCCDE0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F51300-6E4F-4E3E-9428-97D782691B5C}" type="pres">
      <dgm:prSet presAssocID="{5EE701AD-1F3E-49A5-B8AB-6A6364082A6A}" presName="spacer" presStyleCnt="0"/>
      <dgm:spPr/>
    </dgm:pt>
    <dgm:pt modelId="{6E66A2B5-F7ED-4E9E-8B6C-C01F6F221102}" type="pres">
      <dgm:prSet presAssocID="{C0EFEF3F-8CAF-4075-A1CC-CC2524EA5E4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9F373D-236B-4BDF-B70F-B3B7833D38A1}" type="pres">
      <dgm:prSet presAssocID="{9783F0C4-0BFE-42FC-8117-44AA0CD03AE6}" presName="spacer" presStyleCnt="0"/>
      <dgm:spPr/>
    </dgm:pt>
    <dgm:pt modelId="{79216A33-7AFC-4E58-A79F-A61FD0A7D0A6}" type="pres">
      <dgm:prSet presAssocID="{44AC17E8-334E-459D-92EB-D11DFEEBEE1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60B1BB0-4619-4B49-AE1A-138801FC8535}" type="presOf" srcId="{2EE79D25-F2B6-4846-A6BB-DDAF61313EE6}" destId="{AB35C973-38E2-4E81-A14A-B81C32A69694}" srcOrd="0" destOrd="0" presId="urn:microsoft.com/office/officeart/2005/8/layout/vList2"/>
    <dgm:cxn modelId="{4A48E146-5F9E-4D5B-A66F-306894734087}" srcId="{48546096-6213-4A0F-B824-562D1237F064}" destId="{C0EFEF3F-8CAF-4075-A1CC-CC2524EA5E44}" srcOrd="4" destOrd="0" parTransId="{D91EE448-2A42-4685-A9F2-E43E91AE1D8E}" sibTransId="{9783F0C4-0BFE-42FC-8117-44AA0CD03AE6}"/>
    <dgm:cxn modelId="{E2382BD6-0A6B-4A80-ABDE-A1BC2E241B92}" srcId="{48546096-6213-4A0F-B824-562D1237F064}" destId="{E1A2CB53-727E-436A-A39F-63D95238C5DE}" srcOrd="2" destOrd="0" parTransId="{37C3DC0D-359D-4FDA-A194-EF5DA22F7434}" sibTransId="{C406F486-500E-4A06-B444-143C802FA1DD}"/>
    <dgm:cxn modelId="{A8776200-F0BA-4983-86A7-9E5AA02DDE60}" srcId="{48546096-6213-4A0F-B824-562D1237F064}" destId="{44AC17E8-334E-459D-92EB-D11DFEEBEE16}" srcOrd="5" destOrd="0" parTransId="{7C55AFA8-F67C-45A5-B163-312CADE1BB62}" sibTransId="{34CD8571-FB4A-4C3C-9A6D-55BCB383A262}"/>
    <dgm:cxn modelId="{AC354542-9C64-477B-9E09-BA68C4D60205}" type="presOf" srcId="{A7E8B77F-B840-424A-B9F8-838ACCCDE0A8}" destId="{402CA050-18B5-4C76-A5F8-8C3D43FE6247}" srcOrd="0" destOrd="0" presId="urn:microsoft.com/office/officeart/2005/8/layout/vList2"/>
    <dgm:cxn modelId="{0E80A621-7367-44B7-8D66-C74356CD29B8}" srcId="{48546096-6213-4A0F-B824-562D1237F064}" destId="{2EE79D25-F2B6-4846-A6BB-DDAF61313EE6}" srcOrd="0" destOrd="0" parTransId="{76E8DD60-9DF3-4939-8BA8-2A4288DD7708}" sibTransId="{EBA4D59E-310A-4584-9395-E15071A28E76}"/>
    <dgm:cxn modelId="{79FD8BD4-C2D4-42C8-AF6E-5DF7844B138C}" type="presOf" srcId="{48546096-6213-4A0F-B824-562D1237F064}" destId="{B1D42CEA-C5AC-41D9-A454-258F6738305A}" srcOrd="0" destOrd="0" presId="urn:microsoft.com/office/officeart/2005/8/layout/vList2"/>
    <dgm:cxn modelId="{811142D7-9678-43AD-BB04-3048581DE8C8}" srcId="{48546096-6213-4A0F-B824-562D1237F064}" destId="{A7E8B77F-B840-424A-B9F8-838ACCCDE0A8}" srcOrd="3" destOrd="0" parTransId="{BD7F8D97-CD84-409D-872C-47EB2FB06A87}" sibTransId="{5EE701AD-1F3E-49A5-B8AB-6A6364082A6A}"/>
    <dgm:cxn modelId="{73F7C9B8-6FBE-48DC-874B-8B84561207AD}" srcId="{48546096-6213-4A0F-B824-562D1237F064}" destId="{3AB0B887-3184-4C81-A4E7-1674D9CC8DFC}" srcOrd="1" destOrd="0" parTransId="{D3D1C245-AAFA-41B5-99D6-C4898125735E}" sibTransId="{A91A750D-2ACB-432B-B768-74AD1D5BFC66}"/>
    <dgm:cxn modelId="{87A9D3FC-7206-44A3-BC6A-C7333327316A}" type="presOf" srcId="{E1A2CB53-727E-436A-A39F-63D95238C5DE}" destId="{060FC0B3-8CBC-4498-8243-109C0D805153}" srcOrd="0" destOrd="0" presId="urn:microsoft.com/office/officeart/2005/8/layout/vList2"/>
    <dgm:cxn modelId="{461F62EB-47A5-45FD-8903-F130820481E4}" type="presOf" srcId="{44AC17E8-334E-459D-92EB-D11DFEEBEE16}" destId="{79216A33-7AFC-4E58-A79F-A61FD0A7D0A6}" srcOrd="0" destOrd="0" presId="urn:microsoft.com/office/officeart/2005/8/layout/vList2"/>
    <dgm:cxn modelId="{F75B2FC4-ACD7-4085-825D-216B2B85070D}" type="presOf" srcId="{C0EFEF3F-8CAF-4075-A1CC-CC2524EA5E44}" destId="{6E66A2B5-F7ED-4E9E-8B6C-C01F6F221102}" srcOrd="0" destOrd="0" presId="urn:microsoft.com/office/officeart/2005/8/layout/vList2"/>
    <dgm:cxn modelId="{D2C70C2B-4198-4B19-A7C8-F6223955E89C}" type="presOf" srcId="{3AB0B887-3184-4C81-A4E7-1674D9CC8DFC}" destId="{33900075-1F3E-44FB-9015-CFE6333DEF1C}" srcOrd="0" destOrd="0" presId="urn:microsoft.com/office/officeart/2005/8/layout/vList2"/>
    <dgm:cxn modelId="{2F63DC2A-501E-46EB-B9A9-27FD3AC439B9}" type="presParOf" srcId="{B1D42CEA-C5AC-41D9-A454-258F6738305A}" destId="{AB35C973-38E2-4E81-A14A-B81C32A69694}" srcOrd="0" destOrd="0" presId="urn:microsoft.com/office/officeart/2005/8/layout/vList2"/>
    <dgm:cxn modelId="{7A3B3BA2-9E13-4620-8321-122E5CA3AB33}" type="presParOf" srcId="{B1D42CEA-C5AC-41D9-A454-258F6738305A}" destId="{99F70B54-5B58-4B15-A579-EAF62F2D7C57}" srcOrd="1" destOrd="0" presId="urn:microsoft.com/office/officeart/2005/8/layout/vList2"/>
    <dgm:cxn modelId="{C766A537-2572-437B-B9B1-2C3FE04D27FE}" type="presParOf" srcId="{B1D42CEA-C5AC-41D9-A454-258F6738305A}" destId="{33900075-1F3E-44FB-9015-CFE6333DEF1C}" srcOrd="2" destOrd="0" presId="urn:microsoft.com/office/officeart/2005/8/layout/vList2"/>
    <dgm:cxn modelId="{9D643E17-EE97-469A-A390-5F4FD8CE2A5A}" type="presParOf" srcId="{B1D42CEA-C5AC-41D9-A454-258F6738305A}" destId="{D07FA98E-9448-42EA-9F66-7859F0F511AB}" srcOrd="3" destOrd="0" presId="urn:microsoft.com/office/officeart/2005/8/layout/vList2"/>
    <dgm:cxn modelId="{03605D0F-6720-460C-872E-A2355D01D6E7}" type="presParOf" srcId="{B1D42CEA-C5AC-41D9-A454-258F6738305A}" destId="{060FC0B3-8CBC-4498-8243-109C0D805153}" srcOrd="4" destOrd="0" presId="urn:microsoft.com/office/officeart/2005/8/layout/vList2"/>
    <dgm:cxn modelId="{0BEADE3B-A905-4BBB-8F59-FFCDEBA64561}" type="presParOf" srcId="{B1D42CEA-C5AC-41D9-A454-258F6738305A}" destId="{953D2B46-93CC-4CEE-81F2-95F154548588}" srcOrd="5" destOrd="0" presId="urn:microsoft.com/office/officeart/2005/8/layout/vList2"/>
    <dgm:cxn modelId="{3847C50E-3508-4F9C-A911-0D6B331210BA}" type="presParOf" srcId="{B1D42CEA-C5AC-41D9-A454-258F6738305A}" destId="{402CA050-18B5-4C76-A5F8-8C3D43FE6247}" srcOrd="6" destOrd="0" presId="urn:microsoft.com/office/officeart/2005/8/layout/vList2"/>
    <dgm:cxn modelId="{FCF720F1-FBC4-43A2-AB14-E40C44560DFC}" type="presParOf" srcId="{B1D42CEA-C5AC-41D9-A454-258F6738305A}" destId="{1EF51300-6E4F-4E3E-9428-97D782691B5C}" srcOrd="7" destOrd="0" presId="urn:microsoft.com/office/officeart/2005/8/layout/vList2"/>
    <dgm:cxn modelId="{026C6C48-29BC-435D-B914-7D7FDF79B81E}" type="presParOf" srcId="{B1D42CEA-C5AC-41D9-A454-258F6738305A}" destId="{6E66A2B5-F7ED-4E9E-8B6C-C01F6F221102}" srcOrd="8" destOrd="0" presId="urn:microsoft.com/office/officeart/2005/8/layout/vList2"/>
    <dgm:cxn modelId="{B62CAF35-F3B9-4B9A-935B-EA096C8F6DEA}" type="presParOf" srcId="{B1D42CEA-C5AC-41D9-A454-258F6738305A}" destId="{FF9F373D-236B-4BDF-B70F-B3B7833D38A1}" srcOrd="9" destOrd="0" presId="urn:microsoft.com/office/officeart/2005/8/layout/vList2"/>
    <dgm:cxn modelId="{5AE38EE5-E235-487B-99A2-B60AC41EFFF4}" type="presParOf" srcId="{B1D42CEA-C5AC-41D9-A454-258F6738305A}" destId="{79216A33-7AFC-4E58-A79F-A61FD0A7D0A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9AF0FB1-938B-40F1-9613-6C9E81E08E7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A8506CF3-0D60-4D60-8A9A-4DA7DE1E9108}">
      <dgm:prSet/>
      <dgm:spPr/>
      <dgm:t>
        <a:bodyPr/>
        <a:lstStyle/>
        <a:p>
          <a:pPr rtl="0"/>
          <a:r>
            <a:rPr lang="nl-NL" smtClean="0"/>
            <a:t>Celfusie: dierlijk en plantaardig</a:t>
          </a:r>
          <a:endParaRPr lang="nl-NL"/>
        </a:p>
      </dgm:t>
    </dgm:pt>
    <dgm:pt modelId="{9F2AD298-28D5-4C8A-81F6-969D8134DAA0}" type="parTrans" cxnId="{C8144E2B-D966-4792-8FB1-D10254F93E05}">
      <dgm:prSet/>
      <dgm:spPr/>
      <dgm:t>
        <a:bodyPr/>
        <a:lstStyle/>
        <a:p>
          <a:endParaRPr lang="nl-NL"/>
        </a:p>
      </dgm:t>
    </dgm:pt>
    <dgm:pt modelId="{F25522F2-8C21-4094-9F08-B37211300253}" type="sibTrans" cxnId="{C8144E2B-D966-4792-8FB1-D10254F93E05}">
      <dgm:prSet/>
      <dgm:spPr/>
      <dgm:t>
        <a:bodyPr/>
        <a:lstStyle/>
        <a:p>
          <a:endParaRPr lang="nl-NL"/>
        </a:p>
      </dgm:t>
    </dgm:pt>
    <dgm:pt modelId="{B0D8CF6D-E85D-45AE-9FA9-26C6239B341A}" type="pres">
      <dgm:prSet presAssocID="{A9AF0FB1-938B-40F1-9613-6C9E81E08E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3407C98-BCF8-4343-B945-CCC9B6C8CABA}" type="pres">
      <dgm:prSet presAssocID="{A8506CF3-0D60-4D60-8A9A-4DA7DE1E91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8144E2B-D966-4792-8FB1-D10254F93E05}" srcId="{A9AF0FB1-938B-40F1-9613-6C9E81E08E7C}" destId="{A8506CF3-0D60-4D60-8A9A-4DA7DE1E9108}" srcOrd="0" destOrd="0" parTransId="{9F2AD298-28D5-4C8A-81F6-969D8134DAA0}" sibTransId="{F25522F2-8C21-4094-9F08-B37211300253}"/>
    <dgm:cxn modelId="{9C6DBC0B-A995-4A6B-99BD-86EC919627FC}" type="presOf" srcId="{A8506CF3-0D60-4D60-8A9A-4DA7DE1E9108}" destId="{F3407C98-BCF8-4343-B945-CCC9B6C8CABA}" srcOrd="0" destOrd="0" presId="urn:microsoft.com/office/officeart/2005/8/layout/vList2"/>
    <dgm:cxn modelId="{CEBC1146-78C0-42CA-BA0D-0D406AF50E22}" type="presOf" srcId="{A9AF0FB1-938B-40F1-9613-6C9E81E08E7C}" destId="{B0D8CF6D-E85D-45AE-9FA9-26C6239B341A}" srcOrd="0" destOrd="0" presId="urn:microsoft.com/office/officeart/2005/8/layout/vList2"/>
    <dgm:cxn modelId="{C48B1F62-1389-45ED-B4E0-A9001B3B6B14}" type="presParOf" srcId="{B0D8CF6D-E85D-45AE-9FA9-26C6239B341A}" destId="{F3407C98-BCF8-4343-B945-CCC9B6C8CA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31C700-801D-4DD1-9A14-58339ACFD6C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CB78BE7D-16C1-445F-9253-C0055799080D}">
      <dgm:prSet/>
      <dgm:spPr/>
      <dgm:t>
        <a:bodyPr/>
        <a:lstStyle/>
        <a:p>
          <a:pPr algn="ctr" rtl="0"/>
          <a:r>
            <a:rPr lang="nl-NL" dirty="0" smtClean="0"/>
            <a:t>Kloneren van dieren </a:t>
          </a:r>
          <a:endParaRPr lang="nl-NL" dirty="0"/>
        </a:p>
      </dgm:t>
    </dgm:pt>
    <dgm:pt modelId="{13248E3E-51E2-459F-8A6C-B8D1487CF874}" type="parTrans" cxnId="{5336B677-8ED3-4BCA-8F7A-7312D6B74D1F}">
      <dgm:prSet/>
      <dgm:spPr/>
      <dgm:t>
        <a:bodyPr/>
        <a:lstStyle/>
        <a:p>
          <a:endParaRPr lang="nl-NL"/>
        </a:p>
      </dgm:t>
    </dgm:pt>
    <dgm:pt modelId="{88412FD3-1039-4826-BE5C-5A8724772FD0}" type="sibTrans" cxnId="{5336B677-8ED3-4BCA-8F7A-7312D6B74D1F}">
      <dgm:prSet/>
      <dgm:spPr/>
      <dgm:t>
        <a:bodyPr/>
        <a:lstStyle/>
        <a:p>
          <a:endParaRPr lang="nl-NL"/>
        </a:p>
      </dgm:t>
    </dgm:pt>
    <dgm:pt modelId="{D6254C5A-A8F4-446C-9195-D283684D2C1D}" type="pres">
      <dgm:prSet presAssocID="{3831C700-801D-4DD1-9A14-58339ACFD6C3}" presName="linear" presStyleCnt="0">
        <dgm:presLayoutVars>
          <dgm:animLvl val="lvl"/>
          <dgm:resizeHandles val="exact"/>
        </dgm:presLayoutVars>
      </dgm:prSet>
      <dgm:spPr/>
    </dgm:pt>
    <dgm:pt modelId="{2621A947-5C57-467E-A367-A2A3188D962C}" type="pres">
      <dgm:prSet presAssocID="{CB78BE7D-16C1-445F-9253-C0055799080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767253C-0A3D-46B2-809C-C9500E22B277}" type="presOf" srcId="{3831C700-801D-4DD1-9A14-58339ACFD6C3}" destId="{D6254C5A-A8F4-446C-9195-D283684D2C1D}" srcOrd="0" destOrd="0" presId="urn:microsoft.com/office/officeart/2005/8/layout/vList2"/>
    <dgm:cxn modelId="{A13FE4AE-E223-4ED5-B000-5925B41A6646}" type="presOf" srcId="{CB78BE7D-16C1-445F-9253-C0055799080D}" destId="{2621A947-5C57-467E-A367-A2A3188D962C}" srcOrd="0" destOrd="0" presId="urn:microsoft.com/office/officeart/2005/8/layout/vList2"/>
    <dgm:cxn modelId="{5336B677-8ED3-4BCA-8F7A-7312D6B74D1F}" srcId="{3831C700-801D-4DD1-9A14-58339ACFD6C3}" destId="{CB78BE7D-16C1-445F-9253-C0055799080D}" srcOrd="0" destOrd="0" parTransId="{13248E3E-51E2-459F-8A6C-B8D1487CF874}" sibTransId="{88412FD3-1039-4826-BE5C-5A8724772FD0}"/>
    <dgm:cxn modelId="{FE9691E1-0620-43BA-B98E-E6E9F927BD93}" type="presParOf" srcId="{D6254C5A-A8F4-446C-9195-D283684D2C1D}" destId="{2621A947-5C57-467E-A367-A2A3188D96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500A06B-6583-4143-8C95-5B8B1028C24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CD8CD606-D5F0-485C-AEE8-610FF0AC43B9}">
      <dgm:prSet/>
      <dgm:spPr/>
      <dgm:t>
        <a:bodyPr/>
        <a:lstStyle/>
        <a:p>
          <a:pPr algn="ctr" rtl="0"/>
          <a:r>
            <a:rPr lang="nl-NL" dirty="0" smtClean="0"/>
            <a:t>Embryosplitsing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klieven embryo</a:t>
          </a:r>
          <a:endParaRPr lang="nl-NL" dirty="0"/>
        </a:p>
      </dgm:t>
    </dgm:pt>
    <dgm:pt modelId="{A7A5BC33-D3A2-4DA8-9B04-8DE8AA2E974F}" type="parTrans" cxnId="{A4E8D8E3-2377-4E0A-83B5-78EB15EF7806}">
      <dgm:prSet/>
      <dgm:spPr/>
      <dgm:t>
        <a:bodyPr/>
        <a:lstStyle/>
        <a:p>
          <a:pPr algn="ctr"/>
          <a:endParaRPr lang="nl-NL"/>
        </a:p>
      </dgm:t>
    </dgm:pt>
    <dgm:pt modelId="{99F55A47-F907-4D09-A8D4-556AB8537680}" type="sibTrans" cxnId="{A4E8D8E3-2377-4E0A-83B5-78EB15EF7806}">
      <dgm:prSet/>
      <dgm:spPr/>
      <dgm:t>
        <a:bodyPr/>
        <a:lstStyle/>
        <a:p>
          <a:pPr algn="ctr"/>
          <a:endParaRPr lang="nl-NL"/>
        </a:p>
      </dgm:t>
    </dgm:pt>
    <dgm:pt modelId="{6A15A969-178D-49DB-B895-94841F756964}">
      <dgm:prSet/>
      <dgm:spPr/>
      <dgm:t>
        <a:bodyPr/>
        <a:lstStyle/>
        <a:p>
          <a:pPr algn="ctr" rtl="0"/>
          <a:r>
            <a:rPr lang="nl-NL" dirty="0" smtClean="0"/>
            <a:t>Kerntransplantatie: celkern van gewenst genotype in kernloze eicel</a:t>
          </a:r>
          <a:endParaRPr lang="nl-NL" dirty="0"/>
        </a:p>
      </dgm:t>
    </dgm:pt>
    <dgm:pt modelId="{94B4290C-DA13-4021-AD8E-62A32AFF4D7B}" type="parTrans" cxnId="{8C6AFA30-FECA-459B-8317-B933509BE6A8}">
      <dgm:prSet/>
      <dgm:spPr/>
      <dgm:t>
        <a:bodyPr/>
        <a:lstStyle/>
        <a:p>
          <a:pPr algn="ctr"/>
          <a:endParaRPr lang="nl-NL"/>
        </a:p>
      </dgm:t>
    </dgm:pt>
    <dgm:pt modelId="{7DCEF676-DDDB-438D-83D0-8A778DDA7697}" type="sibTrans" cxnId="{8C6AFA30-FECA-459B-8317-B933509BE6A8}">
      <dgm:prSet/>
      <dgm:spPr/>
      <dgm:t>
        <a:bodyPr/>
        <a:lstStyle/>
        <a:p>
          <a:pPr algn="ctr"/>
          <a:endParaRPr lang="nl-NL"/>
        </a:p>
      </dgm:t>
    </dgm:pt>
    <dgm:pt modelId="{07265530-75F8-4E7F-A47B-3712736D9B75}">
      <dgm:prSet/>
      <dgm:spPr/>
      <dgm:t>
        <a:bodyPr/>
        <a:lstStyle/>
        <a:p>
          <a:pPr algn="ctr" rtl="0"/>
          <a:r>
            <a:rPr lang="nl-NL" dirty="0" smtClean="0"/>
            <a:t>Nadelen: heel veel mislukkingen en veel te snelle veroudering</a:t>
          </a:r>
          <a:endParaRPr lang="nl-NL" dirty="0"/>
        </a:p>
      </dgm:t>
    </dgm:pt>
    <dgm:pt modelId="{155D0E35-8559-4E06-9970-78816BE5CB4A}" type="parTrans" cxnId="{56B88FE7-8097-4458-ADC3-0491359764A1}">
      <dgm:prSet/>
      <dgm:spPr/>
      <dgm:t>
        <a:bodyPr/>
        <a:lstStyle/>
        <a:p>
          <a:endParaRPr lang="nl-NL"/>
        </a:p>
      </dgm:t>
    </dgm:pt>
    <dgm:pt modelId="{D1F19D2A-7754-4E67-8AFE-8E22253F22A2}" type="sibTrans" cxnId="{56B88FE7-8097-4458-ADC3-0491359764A1}">
      <dgm:prSet/>
      <dgm:spPr/>
      <dgm:t>
        <a:bodyPr/>
        <a:lstStyle/>
        <a:p>
          <a:endParaRPr lang="nl-NL"/>
        </a:p>
      </dgm:t>
    </dgm:pt>
    <dgm:pt modelId="{2D9C24F6-A940-44CA-B6BD-01045C50A4A6}" type="pres">
      <dgm:prSet presAssocID="{C500A06B-6583-4143-8C95-5B8B1028C241}" presName="linear" presStyleCnt="0">
        <dgm:presLayoutVars>
          <dgm:animLvl val="lvl"/>
          <dgm:resizeHandles val="exact"/>
        </dgm:presLayoutVars>
      </dgm:prSet>
      <dgm:spPr/>
    </dgm:pt>
    <dgm:pt modelId="{D570C536-C505-411E-8177-7DE1EA854771}" type="pres">
      <dgm:prSet presAssocID="{CD8CD606-D5F0-485C-AEE8-610FF0AC43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0E6F967-7C1E-4155-BA4C-9879781DA51E}" type="pres">
      <dgm:prSet presAssocID="{99F55A47-F907-4D09-A8D4-556AB8537680}" presName="spacer" presStyleCnt="0"/>
      <dgm:spPr/>
    </dgm:pt>
    <dgm:pt modelId="{89E3BD6C-1E9D-40F6-A17D-A25633166ADB}" type="pres">
      <dgm:prSet presAssocID="{6A15A969-178D-49DB-B895-94841F7569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4F2FAA-AFAC-4911-B222-7B7A4A17498A}" type="pres">
      <dgm:prSet presAssocID="{7DCEF676-DDDB-438D-83D0-8A778DDA7697}" presName="spacer" presStyleCnt="0"/>
      <dgm:spPr/>
    </dgm:pt>
    <dgm:pt modelId="{48222394-652A-418C-80CA-EB2AA53D39CB}" type="pres">
      <dgm:prSet presAssocID="{07265530-75F8-4E7F-A47B-3712736D9B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5E0019-E0C8-4C26-A852-A9B6BD28ED40}" type="presOf" srcId="{07265530-75F8-4E7F-A47B-3712736D9B75}" destId="{48222394-652A-418C-80CA-EB2AA53D39CB}" srcOrd="0" destOrd="0" presId="urn:microsoft.com/office/officeart/2005/8/layout/vList2"/>
    <dgm:cxn modelId="{B4F1D369-D2C5-456C-9B38-2AA9489B63BA}" type="presOf" srcId="{6A15A969-178D-49DB-B895-94841F756964}" destId="{89E3BD6C-1E9D-40F6-A17D-A25633166ADB}" srcOrd="0" destOrd="0" presId="urn:microsoft.com/office/officeart/2005/8/layout/vList2"/>
    <dgm:cxn modelId="{439634FB-C461-4DBB-BF87-1327BF51FC65}" type="presOf" srcId="{CD8CD606-D5F0-485C-AEE8-610FF0AC43B9}" destId="{D570C536-C505-411E-8177-7DE1EA854771}" srcOrd="0" destOrd="0" presId="urn:microsoft.com/office/officeart/2005/8/layout/vList2"/>
    <dgm:cxn modelId="{56B88FE7-8097-4458-ADC3-0491359764A1}" srcId="{C500A06B-6583-4143-8C95-5B8B1028C241}" destId="{07265530-75F8-4E7F-A47B-3712736D9B75}" srcOrd="2" destOrd="0" parTransId="{155D0E35-8559-4E06-9970-78816BE5CB4A}" sibTransId="{D1F19D2A-7754-4E67-8AFE-8E22253F22A2}"/>
    <dgm:cxn modelId="{8C6AFA30-FECA-459B-8317-B933509BE6A8}" srcId="{C500A06B-6583-4143-8C95-5B8B1028C241}" destId="{6A15A969-178D-49DB-B895-94841F756964}" srcOrd="1" destOrd="0" parTransId="{94B4290C-DA13-4021-AD8E-62A32AFF4D7B}" sibTransId="{7DCEF676-DDDB-438D-83D0-8A778DDA7697}"/>
    <dgm:cxn modelId="{E9CF0112-1C13-4EA4-90F2-8275E2DDDE9F}" type="presOf" srcId="{C500A06B-6583-4143-8C95-5B8B1028C241}" destId="{2D9C24F6-A940-44CA-B6BD-01045C50A4A6}" srcOrd="0" destOrd="0" presId="urn:microsoft.com/office/officeart/2005/8/layout/vList2"/>
    <dgm:cxn modelId="{A4E8D8E3-2377-4E0A-83B5-78EB15EF7806}" srcId="{C500A06B-6583-4143-8C95-5B8B1028C241}" destId="{CD8CD606-D5F0-485C-AEE8-610FF0AC43B9}" srcOrd="0" destOrd="0" parTransId="{A7A5BC33-D3A2-4DA8-9B04-8DE8AA2E974F}" sibTransId="{99F55A47-F907-4D09-A8D4-556AB8537680}"/>
    <dgm:cxn modelId="{000EC73E-1CAF-477D-8289-535E038D35A9}" type="presParOf" srcId="{2D9C24F6-A940-44CA-B6BD-01045C50A4A6}" destId="{D570C536-C505-411E-8177-7DE1EA854771}" srcOrd="0" destOrd="0" presId="urn:microsoft.com/office/officeart/2005/8/layout/vList2"/>
    <dgm:cxn modelId="{AC1B374A-CFEC-43EB-BD1B-B26E3DCFB250}" type="presParOf" srcId="{2D9C24F6-A940-44CA-B6BD-01045C50A4A6}" destId="{C0E6F967-7C1E-4155-BA4C-9879781DA51E}" srcOrd="1" destOrd="0" presId="urn:microsoft.com/office/officeart/2005/8/layout/vList2"/>
    <dgm:cxn modelId="{16DA3629-9A74-4F12-9DB5-B3F5FA605B12}" type="presParOf" srcId="{2D9C24F6-A940-44CA-B6BD-01045C50A4A6}" destId="{89E3BD6C-1E9D-40F6-A17D-A25633166ADB}" srcOrd="2" destOrd="0" presId="urn:microsoft.com/office/officeart/2005/8/layout/vList2"/>
    <dgm:cxn modelId="{BFD9A573-42B1-49B3-BA23-DB4C644229DE}" type="presParOf" srcId="{2D9C24F6-A940-44CA-B6BD-01045C50A4A6}" destId="{264F2FAA-AFAC-4911-B222-7B7A4A17498A}" srcOrd="3" destOrd="0" presId="urn:microsoft.com/office/officeart/2005/8/layout/vList2"/>
    <dgm:cxn modelId="{41308853-F3E4-4132-B06A-04503056B075}" type="presParOf" srcId="{2D9C24F6-A940-44CA-B6BD-01045C50A4A6}" destId="{48222394-652A-418C-80CA-EB2AA53D39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D8D5E59-D9A7-4FC2-9418-E3601DC4F5D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0F7BD149-3C10-4DC0-9422-5C993886A453}">
      <dgm:prSet/>
      <dgm:spPr/>
      <dgm:t>
        <a:bodyPr/>
        <a:lstStyle/>
        <a:p>
          <a:pPr algn="ctr" rtl="0"/>
          <a:r>
            <a:rPr lang="nl-NL" dirty="0" smtClean="0"/>
            <a:t>Stamcellen</a:t>
          </a:r>
          <a:endParaRPr lang="nl-NL" dirty="0"/>
        </a:p>
      </dgm:t>
    </dgm:pt>
    <dgm:pt modelId="{DA5952C3-5B67-4555-90D5-C8D8B811A1C3}" type="parTrans" cxnId="{B81E0F07-8D2C-4831-9082-B27FA1CA8169}">
      <dgm:prSet/>
      <dgm:spPr/>
      <dgm:t>
        <a:bodyPr/>
        <a:lstStyle/>
        <a:p>
          <a:endParaRPr lang="nl-NL"/>
        </a:p>
      </dgm:t>
    </dgm:pt>
    <dgm:pt modelId="{2AA2DED0-1C5D-4107-B451-E8E82409346D}" type="sibTrans" cxnId="{B81E0F07-8D2C-4831-9082-B27FA1CA8169}">
      <dgm:prSet/>
      <dgm:spPr/>
      <dgm:t>
        <a:bodyPr/>
        <a:lstStyle/>
        <a:p>
          <a:endParaRPr lang="nl-NL"/>
        </a:p>
      </dgm:t>
    </dgm:pt>
    <dgm:pt modelId="{D09BC704-1CC2-43AC-8FED-52904737E36C}" type="pres">
      <dgm:prSet presAssocID="{9D8D5E59-D9A7-4FC2-9418-E3601DC4F5DE}" presName="linear" presStyleCnt="0">
        <dgm:presLayoutVars>
          <dgm:animLvl val="lvl"/>
          <dgm:resizeHandles val="exact"/>
        </dgm:presLayoutVars>
      </dgm:prSet>
      <dgm:spPr/>
    </dgm:pt>
    <dgm:pt modelId="{ACC1DC96-3FA7-4B27-AD72-A7A2136B33CA}" type="pres">
      <dgm:prSet presAssocID="{0F7BD149-3C10-4DC0-9422-5C993886A45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E5567AA-BABF-4E93-9877-AFA2F30C6639}" type="presOf" srcId="{9D8D5E59-D9A7-4FC2-9418-E3601DC4F5DE}" destId="{D09BC704-1CC2-43AC-8FED-52904737E36C}" srcOrd="0" destOrd="0" presId="urn:microsoft.com/office/officeart/2005/8/layout/vList2"/>
    <dgm:cxn modelId="{B81E0F07-8D2C-4831-9082-B27FA1CA8169}" srcId="{9D8D5E59-D9A7-4FC2-9418-E3601DC4F5DE}" destId="{0F7BD149-3C10-4DC0-9422-5C993886A453}" srcOrd="0" destOrd="0" parTransId="{DA5952C3-5B67-4555-90D5-C8D8B811A1C3}" sibTransId="{2AA2DED0-1C5D-4107-B451-E8E82409346D}"/>
    <dgm:cxn modelId="{0632B9D7-E803-4C2D-8BDF-18DE24862C6B}" type="presOf" srcId="{0F7BD149-3C10-4DC0-9422-5C993886A453}" destId="{ACC1DC96-3FA7-4B27-AD72-A7A2136B33CA}" srcOrd="0" destOrd="0" presId="urn:microsoft.com/office/officeart/2005/8/layout/vList2"/>
    <dgm:cxn modelId="{B818B570-070C-48F5-A8BE-616F1B0B5516}" type="presParOf" srcId="{D09BC704-1CC2-43AC-8FED-52904737E36C}" destId="{ACC1DC96-3FA7-4B27-AD72-A7A2136B33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03E3B-FFCE-4D53-B34F-2E0D59DB1462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CEF1F1C8-93EB-4108-8E28-82F84A4B9BC5}">
      <dgm:prSet/>
      <dgm:spPr/>
      <dgm:t>
        <a:bodyPr/>
        <a:lstStyle/>
        <a:p>
          <a:pPr rtl="0"/>
          <a:r>
            <a:rPr lang="nl-NL" dirty="0" smtClean="0"/>
            <a:t>Plantenveredeling</a:t>
          </a:r>
          <a:endParaRPr lang="nl-NL" dirty="0"/>
        </a:p>
      </dgm:t>
    </dgm:pt>
    <dgm:pt modelId="{9018F4E1-37DA-49C0-9D55-387A4A3435E3}" type="parTrans" cxnId="{76F4B820-B55F-4FE9-A5F9-0CF4FB1005B1}">
      <dgm:prSet/>
      <dgm:spPr/>
      <dgm:t>
        <a:bodyPr/>
        <a:lstStyle/>
        <a:p>
          <a:endParaRPr lang="nl-NL"/>
        </a:p>
      </dgm:t>
    </dgm:pt>
    <dgm:pt modelId="{3451C273-DBA2-4DF9-9A79-E2E04DB8815B}" type="sibTrans" cxnId="{76F4B820-B55F-4FE9-A5F9-0CF4FB1005B1}">
      <dgm:prSet/>
      <dgm:spPr/>
      <dgm:t>
        <a:bodyPr/>
        <a:lstStyle/>
        <a:p>
          <a:endParaRPr lang="nl-NL"/>
        </a:p>
      </dgm:t>
    </dgm:pt>
    <dgm:pt modelId="{3468C47E-EA72-432D-8F97-DE53721CE88B}" type="pres">
      <dgm:prSet presAssocID="{39903E3B-FFCE-4D53-B34F-2E0D59DB14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8656C31-9288-4B75-9D1A-AA7B8243F78F}" type="pres">
      <dgm:prSet presAssocID="{CEF1F1C8-93EB-4108-8E28-82F84A4B9B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E1C4BE8-A705-48FD-AB12-54E47EF6E062}" type="presOf" srcId="{CEF1F1C8-93EB-4108-8E28-82F84A4B9BC5}" destId="{98656C31-9288-4B75-9D1A-AA7B8243F78F}" srcOrd="0" destOrd="0" presId="urn:microsoft.com/office/officeart/2005/8/layout/vList2"/>
    <dgm:cxn modelId="{76F4B820-B55F-4FE9-A5F9-0CF4FB1005B1}" srcId="{39903E3B-FFCE-4D53-B34F-2E0D59DB1462}" destId="{CEF1F1C8-93EB-4108-8E28-82F84A4B9BC5}" srcOrd="0" destOrd="0" parTransId="{9018F4E1-37DA-49C0-9D55-387A4A3435E3}" sibTransId="{3451C273-DBA2-4DF9-9A79-E2E04DB8815B}"/>
    <dgm:cxn modelId="{93738155-A7C9-4F2E-B002-82E1B793D793}" type="presOf" srcId="{39903E3B-FFCE-4D53-B34F-2E0D59DB1462}" destId="{3468C47E-EA72-432D-8F97-DE53721CE88B}" srcOrd="0" destOrd="0" presId="urn:microsoft.com/office/officeart/2005/8/layout/vList2"/>
    <dgm:cxn modelId="{D87F886D-0E84-48C1-A6FD-F0DF62A3C9B7}" type="presParOf" srcId="{3468C47E-EA72-432D-8F97-DE53721CE88B}" destId="{98656C31-9288-4B75-9D1A-AA7B8243F7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EF6000-D3C4-4F4E-963C-1ED52ABEB9BE}" type="doc">
      <dgm:prSet loTypeId="urn:microsoft.com/office/officeart/2005/8/layout/p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308AACE9-0AB7-466F-ACD7-75AD5E8AEBAB}">
      <dgm:prSet/>
      <dgm:spPr/>
      <dgm:t>
        <a:bodyPr/>
        <a:lstStyle/>
        <a:p>
          <a:pPr rtl="0"/>
          <a:r>
            <a:rPr lang="nl-NL" dirty="0" err="1" smtClean="0"/>
            <a:t>Totipotente</a:t>
          </a:r>
          <a:r>
            <a:rPr lang="nl-NL" dirty="0" smtClean="0"/>
            <a:t> stamcellen: kunnen differentiëren tot alle soorten cellen die leiden tot de vorming van een mens</a:t>
          </a:r>
          <a:endParaRPr lang="nl-NL" dirty="0"/>
        </a:p>
      </dgm:t>
    </dgm:pt>
    <dgm:pt modelId="{C51985C2-09F1-4657-A96B-99216C09BDE2}" type="parTrans" cxnId="{18B6D02D-156C-415F-849F-85FBD1956AE7}">
      <dgm:prSet/>
      <dgm:spPr/>
      <dgm:t>
        <a:bodyPr/>
        <a:lstStyle/>
        <a:p>
          <a:endParaRPr lang="nl-NL"/>
        </a:p>
      </dgm:t>
    </dgm:pt>
    <dgm:pt modelId="{24F0A88A-E218-4288-BC5B-32A9D1B0E74C}" type="sibTrans" cxnId="{18B6D02D-156C-415F-849F-85FBD1956AE7}">
      <dgm:prSet/>
      <dgm:spPr/>
      <dgm:t>
        <a:bodyPr/>
        <a:lstStyle/>
        <a:p>
          <a:endParaRPr lang="nl-NL"/>
        </a:p>
      </dgm:t>
    </dgm:pt>
    <dgm:pt modelId="{F77946A5-4746-4437-B2C8-47FBE46B2394}">
      <dgm:prSet/>
      <dgm:spPr/>
      <dgm:t>
        <a:bodyPr/>
        <a:lstStyle/>
        <a:p>
          <a:pPr rtl="0"/>
          <a:r>
            <a:rPr lang="nl-NL" dirty="0" err="1" smtClean="0"/>
            <a:t>Pluripotente</a:t>
          </a:r>
          <a:r>
            <a:rPr lang="nl-NL" dirty="0" smtClean="0"/>
            <a:t> stamcellen: kunnen differentiëren tot alle type cellen van een baby bij geboorte </a:t>
          </a:r>
          <a:endParaRPr lang="nl-NL" dirty="0"/>
        </a:p>
      </dgm:t>
    </dgm:pt>
    <dgm:pt modelId="{FBA974E6-6CF8-4776-A4DD-43FF65ACA1C2}" type="parTrans" cxnId="{5CA31A1A-6A60-4EA6-952F-2DB3B421EDB7}">
      <dgm:prSet/>
      <dgm:spPr/>
      <dgm:t>
        <a:bodyPr/>
        <a:lstStyle/>
        <a:p>
          <a:endParaRPr lang="nl-NL"/>
        </a:p>
      </dgm:t>
    </dgm:pt>
    <dgm:pt modelId="{565C7857-8C7F-4A17-8F73-182F9378553F}" type="sibTrans" cxnId="{5CA31A1A-6A60-4EA6-952F-2DB3B421EDB7}">
      <dgm:prSet/>
      <dgm:spPr/>
      <dgm:t>
        <a:bodyPr/>
        <a:lstStyle/>
        <a:p>
          <a:endParaRPr lang="nl-NL"/>
        </a:p>
      </dgm:t>
    </dgm:pt>
    <dgm:pt modelId="{E9666956-CF0A-449A-8698-F892DC8D7BD3}">
      <dgm:prSet/>
      <dgm:spPr/>
      <dgm:t>
        <a:bodyPr/>
        <a:lstStyle/>
        <a:p>
          <a:pPr rtl="0"/>
          <a:r>
            <a:rPr lang="nl-NL" dirty="0" smtClean="0"/>
            <a:t>Multipotente stamcellen: kunnen differentiëren tot een beperkt aantal celtypen</a:t>
          </a:r>
          <a:endParaRPr lang="nl-NL" dirty="0"/>
        </a:p>
      </dgm:t>
    </dgm:pt>
    <dgm:pt modelId="{5621F582-0D7B-42BE-A479-D3651ED70598}" type="parTrans" cxnId="{2D5E50C6-55EA-42A0-83AD-4F372729E7B5}">
      <dgm:prSet/>
      <dgm:spPr/>
      <dgm:t>
        <a:bodyPr/>
        <a:lstStyle/>
        <a:p>
          <a:endParaRPr lang="nl-NL"/>
        </a:p>
      </dgm:t>
    </dgm:pt>
    <dgm:pt modelId="{1CB48E25-1379-46E9-88A6-1504FB836B86}" type="sibTrans" cxnId="{2D5E50C6-55EA-42A0-83AD-4F372729E7B5}">
      <dgm:prSet/>
      <dgm:spPr/>
      <dgm:t>
        <a:bodyPr/>
        <a:lstStyle/>
        <a:p>
          <a:endParaRPr lang="nl-NL"/>
        </a:p>
      </dgm:t>
    </dgm:pt>
    <dgm:pt modelId="{2B824BEB-2314-4020-9AAF-697515CEFD61}">
      <dgm:prSet/>
      <dgm:spPr/>
      <dgm:t>
        <a:bodyPr/>
        <a:lstStyle/>
        <a:p>
          <a:pPr rtl="0"/>
          <a:r>
            <a:rPr lang="nl-NL" dirty="0" smtClean="0"/>
            <a:t>Unipotente stamcellen: kunnen differentiëren tot één type cellen</a:t>
          </a:r>
          <a:endParaRPr lang="nl-NL" dirty="0"/>
        </a:p>
      </dgm:t>
    </dgm:pt>
    <dgm:pt modelId="{2BF1B1A3-BD5F-42DE-93FD-B04C310FD0F3}" type="parTrans" cxnId="{6AB60797-B736-4327-9AA7-674DFFB9B00C}">
      <dgm:prSet/>
      <dgm:spPr/>
      <dgm:t>
        <a:bodyPr/>
        <a:lstStyle/>
        <a:p>
          <a:endParaRPr lang="nl-NL"/>
        </a:p>
      </dgm:t>
    </dgm:pt>
    <dgm:pt modelId="{5D8CFC56-E330-4310-9EC3-167071957188}" type="sibTrans" cxnId="{6AB60797-B736-4327-9AA7-674DFFB9B00C}">
      <dgm:prSet/>
      <dgm:spPr/>
      <dgm:t>
        <a:bodyPr/>
        <a:lstStyle/>
        <a:p>
          <a:endParaRPr lang="nl-NL"/>
        </a:p>
      </dgm:t>
    </dgm:pt>
    <dgm:pt modelId="{E73F1870-F1B7-4C06-82D9-775018E5AC8A}" type="pres">
      <dgm:prSet presAssocID="{40EF6000-D3C4-4F4E-963C-1ED52ABEB9BE}" presName="Name0" presStyleCnt="0">
        <dgm:presLayoutVars>
          <dgm:dir/>
          <dgm:resizeHandles val="exact"/>
        </dgm:presLayoutVars>
      </dgm:prSet>
      <dgm:spPr/>
    </dgm:pt>
    <dgm:pt modelId="{C5F17FE9-2008-41B5-9FDD-99C266BDEA53}" type="pres">
      <dgm:prSet presAssocID="{40EF6000-D3C4-4F4E-963C-1ED52ABEB9BE}" presName="bkgdShp" presStyleLbl="alignAccFollowNode1" presStyleIdx="0" presStyleCnt="1"/>
      <dgm:spPr/>
    </dgm:pt>
    <dgm:pt modelId="{42F17CB7-5D01-41C9-ADF1-993760BB3B5F}" type="pres">
      <dgm:prSet presAssocID="{40EF6000-D3C4-4F4E-963C-1ED52ABEB9BE}" presName="linComp" presStyleCnt="0"/>
      <dgm:spPr/>
    </dgm:pt>
    <dgm:pt modelId="{AFBC4299-6C8C-4BD9-B0F0-261573E86D70}" type="pres">
      <dgm:prSet presAssocID="{308AACE9-0AB7-466F-ACD7-75AD5E8AEBAB}" presName="compNode" presStyleCnt="0"/>
      <dgm:spPr/>
    </dgm:pt>
    <dgm:pt modelId="{4F54F306-A1A1-4D84-BECA-296A7FC3C43E}" type="pres">
      <dgm:prSet presAssocID="{308AACE9-0AB7-466F-ACD7-75AD5E8AEB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793DC6-3B5B-42A4-861F-6FB1F42E4FAE}" type="pres">
      <dgm:prSet presAssocID="{308AACE9-0AB7-466F-ACD7-75AD5E8AEBAB}" presName="invisiNode" presStyleLbl="node1" presStyleIdx="0" presStyleCnt="4"/>
      <dgm:spPr/>
    </dgm:pt>
    <dgm:pt modelId="{91544494-FA68-4837-A13E-14E69A52BBF2}" type="pres">
      <dgm:prSet presAssocID="{308AACE9-0AB7-466F-ACD7-75AD5E8AEBA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CAB69B-6677-4524-B568-44B0DD71D0FF}" type="pres">
      <dgm:prSet presAssocID="{24F0A88A-E218-4288-BC5B-32A9D1B0E74C}" presName="sibTrans" presStyleLbl="sibTrans2D1" presStyleIdx="0" presStyleCnt="0"/>
      <dgm:spPr/>
    </dgm:pt>
    <dgm:pt modelId="{63AEDF57-78FB-41D8-BD57-0360347002BE}" type="pres">
      <dgm:prSet presAssocID="{F77946A5-4746-4437-B2C8-47FBE46B2394}" presName="compNode" presStyleCnt="0"/>
      <dgm:spPr/>
    </dgm:pt>
    <dgm:pt modelId="{A8608E35-34C1-4EF6-A8F2-D42A989259AB}" type="pres">
      <dgm:prSet presAssocID="{F77946A5-4746-4437-B2C8-47FBE46B23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4F516D-581B-4624-8899-D36C43C90AE1}" type="pres">
      <dgm:prSet presAssocID="{F77946A5-4746-4437-B2C8-47FBE46B2394}" presName="invisiNode" presStyleLbl="node1" presStyleIdx="1" presStyleCnt="4"/>
      <dgm:spPr/>
    </dgm:pt>
    <dgm:pt modelId="{63582D7C-875C-4C71-8B13-8624BC06ACE8}" type="pres">
      <dgm:prSet presAssocID="{F77946A5-4746-4437-B2C8-47FBE46B239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40B870-664F-4539-A0CB-76AE04BFF2FA}" type="pres">
      <dgm:prSet presAssocID="{565C7857-8C7F-4A17-8F73-182F9378553F}" presName="sibTrans" presStyleLbl="sibTrans2D1" presStyleIdx="0" presStyleCnt="0"/>
      <dgm:spPr/>
    </dgm:pt>
    <dgm:pt modelId="{1E5A47FD-1650-48E7-994B-65DF34458CB6}" type="pres">
      <dgm:prSet presAssocID="{E9666956-CF0A-449A-8698-F892DC8D7BD3}" presName="compNode" presStyleCnt="0"/>
      <dgm:spPr/>
    </dgm:pt>
    <dgm:pt modelId="{66275229-F9A3-4ECB-9C20-BD012D9D1737}" type="pres">
      <dgm:prSet presAssocID="{E9666956-CF0A-449A-8698-F892DC8D7BD3}" presName="node" presStyleLbl="node1" presStyleIdx="2" presStyleCnt="4">
        <dgm:presLayoutVars>
          <dgm:bulletEnabled val="1"/>
        </dgm:presLayoutVars>
      </dgm:prSet>
      <dgm:spPr/>
    </dgm:pt>
    <dgm:pt modelId="{CA2E74D9-6C81-444C-8CA1-D1819843363E}" type="pres">
      <dgm:prSet presAssocID="{E9666956-CF0A-449A-8698-F892DC8D7BD3}" presName="invisiNode" presStyleLbl="node1" presStyleIdx="2" presStyleCnt="4"/>
      <dgm:spPr/>
    </dgm:pt>
    <dgm:pt modelId="{ACAB34A7-7FED-4476-97EA-C38E8E641B8D}" type="pres">
      <dgm:prSet presAssocID="{E9666956-CF0A-449A-8698-F892DC8D7BD3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4BE6B96-FFE7-4AC1-B8F9-6A7DC2DA1A22}" type="pres">
      <dgm:prSet presAssocID="{1CB48E25-1379-46E9-88A6-1504FB836B86}" presName="sibTrans" presStyleLbl="sibTrans2D1" presStyleIdx="0" presStyleCnt="0"/>
      <dgm:spPr/>
    </dgm:pt>
    <dgm:pt modelId="{84155043-6120-49DD-9AF5-BD631BB65801}" type="pres">
      <dgm:prSet presAssocID="{2B824BEB-2314-4020-9AAF-697515CEFD61}" presName="compNode" presStyleCnt="0"/>
      <dgm:spPr/>
    </dgm:pt>
    <dgm:pt modelId="{B9AC8E0A-99BE-497E-B1C9-D41D24C278E0}" type="pres">
      <dgm:prSet presAssocID="{2B824BEB-2314-4020-9AAF-697515CEFD61}" presName="node" presStyleLbl="node1" presStyleIdx="3" presStyleCnt="4">
        <dgm:presLayoutVars>
          <dgm:bulletEnabled val="1"/>
        </dgm:presLayoutVars>
      </dgm:prSet>
      <dgm:spPr/>
    </dgm:pt>
    <dgm:pt modelId="{83E4B625-CF2B-45DB-A765-7B8CB6AFD011}" type="pres">
      <dgm:prSet presAssocID="{2B824BEB-2314-4020-9AAF-697515CEFD61}" presName="invisiNode" presStyleLbl="node1" presStyleIdx="3" presStyleCnt="4"/>
      <dgm:spPr/>
    </dgm:pt>
    <dgm:pt modelId="{89A071DA-CC06-4D91-807C-F340122ECAAE}" type="pres">
      <dgm:prSet presAssocID="{2B824BEB-2314-4020-9AAF-697515CEFD61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47C0B52-E4CF-42C5-A284-FDDDF1C79CEA}" type="presOf" srcId="{1CB48E25-1379-46E9-88A6-1504FB836B86}" destId="{B4BE6B96-FFE7-4AC1-B8F9-6A7DC2DA1A22}" srcOrd="0" destOrd="0" presId="urn:microsoft.com/office/officeart/2005/8/layout/pList2"/>
    <dgm:cxn modelId="{FC27FA6E-004D-4C0C-85BF-3510AA2F4432}" type="presOf" srcId="{E9666956-CF0A-449A-8698-F892DC8D7BD3}" destId="{66275229-F9A3-4ECB-9C20-BD012D9D1737}" srcOrd="0" destOrd="0" presId="urn:microsoft.com/office/officeart/2005/8/layout/pList2"/>
    <dgm:cxn modelId="{2A42DFD1-5F49-47FA-A0F4-ADBEAFAABB5B}" type="presOf" srcId="{F77946A5-4746-4437-B2C8-47FBE46B2394}" destId="{A8608E35-34C1-4EF6-A8F2-D42A989259AB}" srcOrd="0" destOrd="0" presId="urn:microsoft.com/office/officeart/2005/8/layout/pList2"/>
    <dgm:cxn modelId="{B2628CFB-8E1B-4A0E-9C60-3EB35384F554}" type="presOf" srcId="{308AACE9-0AB7-466F-ACD7-75AD5E8AEBAB}" destId="{4F54F306-A1A1-4D84-BECA-296A7FC3C43E}" srcOrd="0" destOrd="0" presId="urn:microsoft.com/office/officeart/2005/8/layout/pList2"/>
    <dgm:cxn modelId="{ACA955B2-3BBB-49F3-B47F-70EB6B83F16E}" type="presOf" srcId="{24F0A88A-E218-4288-BC5B-32A9D1B0E74C}" destId="{35CAB69B-6677-4524-B568-44B0DD71D0FF}" srcOrd="0" destOrd="0" presId="urn:microsoft.com/office/officeart/2005/8/layout/pList2"/>
    <dgm:cxn modelId="{5DC392B3-D43C-4053-840C-581A3B649A11}" type="presOf" srcId="{40EF6000-D3C4-4F4E-963C-1ED52ABEB9BE}" destId="{E73F1870-F1B7-4C06-82D9-775018E5AC8A}" srcOrd="0" destOrd="0" presId="urn:microsoft.com/office/officeart/2005/8/layout/pList2"/>
    <dgm:cxn modelId="{18B6D02D-156C-415F-849F-85FBD1956AE7}" srcId="{40EF6000-D3C4-4F4E-963C-1ED52ABEB9BE}" destId="{308AACE9-0AB7-466F-ACD7-75AD5E8AEBAB}" srcOrd="0" destOrd="0" parTransId="{C51985C2-09F1-4657-A96B-99216C09BDE2}" sibTransId="{24F0A88A-E218-4288-BC5B-32A9D1B0E74C}"/>
    <dgm:cxn modelId="{49AA5722-22C4-45C3-B9DE-9733B7C08965}" type="presOf" srcId="{2B824BEB-2314-4020-9AAF-697515CEFD61}" destId="{B9AC8E0A-99BE-497E-B1C9-D41D24C278E0}" srcOrd="0" destOrd="0" presId="urn:microsoft.com/office/officeart/2005/8/layout/pList2"/>
    <dgm:cxn modelId="{5CA31A1A-6A60-4EA6-952F-2DB3B421EDB7}" srcId="{40EF6000-D3C4-4F4E-963C-1ED52ABEB9BE}" destId="{F77946A5-4746-4437-B2C8-47FBE46B2394}" srcOrd="1" destOrd="0" parTransId="{FBA974E6-6CF8-4776-A4DD-43FF65ACA1C2}" sibTransId="{565C7857-8C7F-4A17-8F73-182F9378553F}"/>
    <dgm:cxn modelId="{6AB60797-B736-4327-9AA7-674DFFB9B00C}" srcId="{40EF6000-D3C4-4F4E-963C-1ED52ABEB9BE}" destId="{2B824BEB-2314-4020-9AAF-697515CEFD61}" srcOrd="3" destOrd="0" parTransId="{2BF1B1A3-BD5F-42DE-93FD-B04C310FD0F3}" sibTransId="{5D8CFC56-E330-4310-9EC3-167071957188}"/>
    <dgm:cxn modelId="{E4E995DA-F54E-4400-B1BD-76F4DF47A1DF}" type="presOf" srcId="{565C7857-8C7F-4A17-8F73-182F9378553F}" destId="{6540B870-664F-4539-A0CB-76AE04BFF2FA}" srcOrd="0" destOrd="0" presId="urn:microsoft.com/office/officeart/2005/8/layout/pList2"/>
    <dgm:cxn modelId="{2D5E50C6-55EA-42A0-83AD-4F372729E7B5}" srcId="{40EF6000-D3C4-4F4E-963C-1ED52ABEB9BE}" destId="{E9666956-CF0A-449A-8698-F892DC8D7BD3}" srcOrd="2" destOrd="0" parTransId="{5621F582-0D7B-42BE-A479-D3651ED70598}" sibTransId="{1CB48E25-1379-46E9-88A6-1504FB836B86}"/>
    <dgm:cxn modelId="{0D5C99F5-717C-41ED-81D6-480F2CD0F13C}" type="presParOf" srcId="{E73F1870-F1B7-4C06-82D9-775018E5AC8A}" destId="{C5F17FE9-2008-41B5-9FDD-99C266BDEA53}" srcOrd="0" destOrd="0" presId="urn:microsoft.com/office/officeart/2005/8/layout/pList2"/>
    <dgm:cxn modelId="{05F90F56-1BCA-4DF8-AE23-9167382B0FC4}" type="presParOf" srcId="{E73F1870-F1B7-4C06-82D9-775018E5AC8A}" destId="{42F17CB7-5D01-41C9-ADF1-993760BB3B5F}" srcOrd="1" destOrd="0" presId="urn:microsoft.com/office/officeart/2005/8/layout/pList2"/>
    <dgm:cxn modelId="{2888D948-2B9F-4E6E-9DC4-32AFE6F968BD}" type="presParOf" srcId="{42F17CB7-5D01-41C9-ADF1-993760BB3B5F}" destId="{AFBC4299-6C8C-4BD9-B0F0-261573E86D70}" srcOrd="0" destOrd="0" presId="urn:microsoft.com/office/officeart/2005/8/layout/pList2"/>
    <dgm:cxn modelId="{562B8465-65B7-4B98-9C93-539ED225D52B}" type="presParOf" srcId="{AFBC4299-6C8C-4BD9-B0F0-261573E86D70}" destId="{4F54F306-A1A1-4D84-BECA-296A7FC3C43E}" srcOrd="0" destOrd="0" presId="urn:microsoft.com/office/officeart/2005/8/layout/pList2"/>
    <dgm:cxn modelId="{DDEACC5C-BC2A-4F0D-B763-9E8C0D1A7982}" type="presParOf" srcId="{AFBC4299-6C8C-4BD9-B0F0-261573E86D70}" destId="{82793DC6-3B5B-42A4-861F-6FB1F42E4FAE}" srcOrd="1" destOrd="0" presId="urn:microsoft.com/office/officeart/2005/8/layout/pList2"/>
    <dgm:cxn modelId="{1E126788-748D-4BEB-9129-7FA73A91D860}" type="presParOf" srcId="{AFBC4299-6C8C-4BD9-B0F0-261573E86D70}" destId="{91544494-FA68-4837-A13E-14E69A52BBF2}" srcOrd="2" destOrd="0" presId="urn:microsoft.com/office/officeart/2005/8/layout/pList2"/>
    <dgm:cxn modelId="{F6A82334-280F-4864-9DE5-458E15E2F732}" type="presParOf" srcId="{42F17CB7-5D01-41C9-ADF1-993760BB3B5F}" destId="{35CAB69B-6677-4524-B568-44B0DD71D0FF}" srcOrd="1" destOrd="0" presId="urn:microsoft.com/office/officeart/2005/8/layout/pList2"/>
    <dgm:cxn modelId="{918C2B8C-340B-497A-A457-373DDD72E7FE}" type="presParOf" srcId="{42F17CB7-5D01-41C9-ADF1-993760BB3B5F}" destId="{63AEDF57-78FB-41D8-BD57-0360347002BE}" srcOrd="2" destOrd="0" presId="urn:microsoft.com/office/officeart/2005/8/layout/pList2"/>
    <dgm:cxn modelId="{FF251A52-DBEB-4CCF-BFE3-A7AFA40ED06D}" type="presParOf" srcId="{63AEDF57-78FB-41D8-BD57-0360347002BE}" destId="{A8608E35-34C1-4EF6-A8F2-D42A989259AB}" srcOrd="0" destOrd="0" presId="urn:microsoft.com/office/officeart/2005/8/layout/pList2"/>
    <dgm:cxn modelId="{C0F3B471-415B-4478-AE50-0FD50248292E}" type="presParOf" srcId="{63AEDF57-78FB-41D8-BD57-0360347002BE}" destId="{2E4F516D-581B-4624-8899-D36C43C90AE1}" srcOrd="1" destOrd="0" presId="urn:microsoft.com/office/officeart/2005/8/layout/pList2"/>
    <dgm:cxn modelId="{B793F6C9-3274-4D97-8616-07E67CD85536}" type="presParOf" srcId="{63AEDF57-78FB-41D8-BD57-0360347002BE}" destId="{63582D7C-875C-4C71-8B13-8624BC06ACE8}" srcOrd="2" destOrd="0" presId="urn:microsoft.com/office/officeart/2005/8/layout/pList2"/>
    <dgm:cxn modelId="{8053A701-76D4-4DD2-A398-608474D7F99A}" type="presParOf" srcId="{42F17CB7-5D01-41C9-ADF1-993760BB3B5F}" destId="{6540B870-664F-4539-A0CB-76AE04BFF2FA}" srcOrd="3" destOrd="0" presId="urn:microsoft.com/office/officeart/2005/8/layout/pList2"/>
    <dgm:cxn modelId="{F67BF144-E43B-480F-8F02-4C1FEE6BA2F4}" type="presParOf" srcId="{42F17CB7-5D01-41C9-ADF1-993760BB3B5F}" destId="{1E5A47FD-1650-48E7-994B-65DF34458CB6}" srcOrd="4" destOrd="0" presId="urn:microsoft.com/office/officeart/2005/8/layout/pList2"/>
    <dgm:cxn modelId="{2FF63FBE-F215-4C9A-8ADE-B6F3E24CE4B8}" type="presParOf" srcId="{1E5A47FD-1650-48E7-994B-65DF34458CB6}" destId="{66275229-F9A3-4ECB-9C20-BD012D9D1737}" srcOrd="0" destOrd="0" presId="urn:microsoft.com/office/officeart/2005/8/layout/pList2"/>
    <dgm:cxn modelId="{B862B107-CC5C-4B42-9910-6DB9314347E7}" type="presParOf" srcId="{1E5A47FD-1650-48E7-994B-65DF34458CB6}" destId="{CA2E74D9-6C81-444C-8CA1-D1819843363E}" srcOrd="1" destOrd="0" presId="urn:microsoft.com/office/officeart/2005/8/layout/pList2"/>
    <dgm:cxn modelId="{166698A1-143D-4645-B9E1-6CAF37036BDE}" type="presParOf" srcId="{1E5A47FD-1650-48E7-994B-65DF34458CB6}" destId="{ACAB34A7-7FED-4476-97EA-C38E8E641B8D}" srcOrd="2" destOrd="0" presId="urn:microsoft.com/office/officeart/2005/8/layout/pList2"/>
    <dgm:cxn modelId="{4A6BB152-7049-43ED-A286-8C798B9341BB}" type="presParOf" srcId="{42F17CB7-5D01-41C9-ADF1-993760BB3B5F}" destId="{B4BE6B96-FFE7-4AC1-B8F9-6A7DC2DA1A22}" srcOrd="5" destOrd="0" presId="urn:microsoft.com/office/officeart/2005/8/layout/pList2"/>
    <dgm:cxn modelId="{E1CBE7D2-FE04-43AC-90BB-560F52415899}" type="presParOf" srcId="{42F17CB7-5D01-41C9-ADF1-993760BB3B5F}" destId="{84155043-6120-49DD-9AF5-BD631BB65801}" srcOrd="6" destOrd="0" presId="urn:microsoft.com/office/officeart/2005/8/layout/pList2"/>
    <dgm:cxn modelId="{A433DC73-01F0-432B-B494-F1B890533EF0}" type="presParOf" srcId="{84155043-6120-49DD-9AF5-BD631BB65801}" destId="{B9AC8E0A-99BE-497E-B1C9-D41D24C278E0}" srcOrd="0" destOrd="0" presId="urn:microsoft.com/office/officeart/2005/8/layout/pList2"/>
    <dgm:cxn modelId="{5988B495-DC38-4C72-8C8F-1CD7750112EB}" type="presParOf" srcId="{84155043-6120-49DD-9AF5-BD631BB65801}" destId="{83E4B625-CF2B-45DB-A765-7B8CB6AFD011}" srcOrd="1" destOrd="0" presId="urn:microsoft.com/office/officeart/2005/8/layout/pList2"/>
    <dgm:cxn modelId="{EEAC88F1-89A7-4B31-9A53-4756E1A79009}" type="presParOf" srcId="{84155043-6120-49DD-9AF5-BD631BB65801}" destId="{89A071DA-CC06-4D91-807C-F340122ECAA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B3D22FF-6ECA-4647-ACC4-FEFF7ECA1202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5A9537FD-62EA-4C52-ACEA-DCED15B3D478}">
      <dgm:prSet/>
      <dgm:spPr/>
      <dgm:t>
        <a:bodyPr/>
        <a:lstStyle/>
        <a:p>
          <a:pPr algn="ctr" rtl="0"/>
          <a:r>
            <a:rPr lang="nl-NL" smtClean="0"/>
            <a:t>Kloneren met stamcellen</a:t>
          </a:r>
          <a:endParaRPr lang="nl-NL"/>
        </a:p>
      </dgm:t>
    </dgm:pt>
    <dgm:pt modelId="{26560B7E-790F-4953-ACB2-9A0E2B4BB8E1}" type="parTrans" cxnId="{25A1A9B8-D792-4F30-83AF-8187F7DB122C}">
      <dgm:prSet/>
      <dgm:spPr/>
      <dgm:t>
        <a:bodyPr/>
        <a:lstStyle/>
        <a:p>
          <a:endParaRPr lang="nl-NL"/>
        </a:p>
      </dgm:t>
    </dgm:pt>
    <dgm:pt modelId="{F209C243-E1AD-4CF6-A519-43E23BFDF845}" type="sibTrans" cxnId="{25A1A9B8-D792-4F30-83AF-8187F7DB122C}">
      <dgm:prSet/>
      <dgm:spPr/>
      <dgm:t>
        <a:bodyPr/>
        <a:lstStyle/>
        <a:p>
          <a:endParaRPr lang="nl-NL"/>
        </a:p>
      </dgm:t>
    </dgm:pt>
    <dgm:pt modelId="{C1E698E9-15C2-4A77-BD41-0307E576292D}" type="pres">
      <dgm:prSet presAssocID="{5B3D22FF-6ECA-4647-ACC4-FEFF7ECA1202}" presName="linear" presStyleCnt="0">
        <dgm:presLayoutVars>
          <dgm:animLvl val="lvl"/>
          <dgm:resizeHandles val="exact"/>
        </dgm:presLayoutVars>
      </dgm:prSet>
      <dgm:spPr/>
    </dgm:pt>
    <dgm:pt modelId="{D53581AA-08EC-409D-BEA3-C6B68BBB37CB}" type="pres">
      <dgm:prSet presAssocID="{5A9537FD-62EA-4C52-ACEA-DCED15B3D47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5A1A9B8-D792-4F30-83AF-8187F7DB122C}" srcId="{5B3D22FF-6ECA-4647-ACC4-FEFF7ECA1202}" destId="{5A9537FD-62EA-4C52-ACEA-DCED15B3D478}" srcOrd="0" destOrd="0" parTransId="{26560B7E-790F-4953-ACB2-9A0E2B4BB8E1}" sibTransId="{F209C243-E1AD-4CF6-A519-43E23BFDF845}"/>
    <dgm:cxn modelId="{489175A5-00FE-4713-80F3-B6D70DDC6BF5}" type="presOf" srcId="{5B3D22FF-6ECA-4647-ACC4-FEFF7ECA1202}" destId="{C1E698E9-15C2-4A77-BD41-0307E576292D}" srcOrd="0" destOrd="0" presId="urn:microsoft.com/office/officeart/2005/8/layout/vList2"/>
    <dgm:cxn modelId="{CDC91244-DC5B-4826-A17C-51036244924B}" type="presOf" srcId="{5A9537FD-62EA-4C52-ACEA-DCED15B3D478}" destId="{D53581AA-08EC-409D-BEA3-C6B68BBB37CB}" srcOrd="0" destOrd="0" presId="urn:microsoft.com/office/officeart/2005/8/layout/vList2"/>
    <dgm:cxn modelId="{20797864-2027-4A1C-9AE3-8287059903EB}" type="presParOf" srcId="{C1E698E9-15C2-4A77-BD41-0307E576292D}" destId="{D53581AA-08EC-409D-BEA3-C6B68BBB3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36D0545-33C8-4A2E-8EEA-1F17D2FE317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FFB36A17-E8E6-416E-AD64-E176A0968842}">
      <dgm:prSet/>
      <dgm:spPr/>
      <dgm:t>
        <a:bodyPr/>
        <a:lstStyle/>
        <a:p>
          <a:pPr algn="ctr" rtl="0"/>
          <a:r>
            <a:rPr lang="nl-NL" dirty="0" smtClean="0"/>
            <a:t>Therapeutisch kloneren: kweken van gezonde </a:t>
          </a:r>
          <a:r>
            <a:rPr lang="nl-NL" dirty="0" err="1" smtClean="0"/>
            <a:t>pluripotente</a:t>
          </a:r>
          <a:r>
            <a:rPr lang="nl-NL" smtClean="0"/>
            <a:t> stamcellen voor de patiënt</a:t>
          </a:r>
          <a:endParaRPr lang="nl-NL"/>
        </a:p>
      </dgm:t>
    </dgm:pt>
    <dgm:pt modelId="{5F289C2D-7A7D-4C87-90BE-DCAF5830ED49}" type="parTrans" cxnId="{3BF14430-971F-4A30-8F5F-DFDEEA3E9D9B}">
      <dgm:prSet/>
      <dgm:spPr/>
      <dgm:t>
        <a:bodyPr/>
        <a:lstStyle/>
        <a:p>
          <a:pPr algn="ctr"/>
          <a:endParaRPr lang="nl-NL"/>
        </a:p>
      </dgm:t>
    </dgm:pt>
    <dgm:pt modelId="{D1BFDCE1-E91B-4E94-96BE-B258712A2BB5}" type="sibTrans" cxnId="{3BF14430-971F-4A30-8F5F-DFDEEA3E9D9B}">
      <dgm:prSet/>
      <dgm:spPr/>
      <dgm:t>
        <a:bodyPr/>
        <a:lstStyle/>
        <a:p>
          <a:pPr algn="ctr"/>
          <a:endParaRPr lang="nl-NL"/>
        </a:p>
      </dgm:t>
    </dgm:pt>
    <dgm:pt modelId="{7D02B842-59EE-46DC-A25A-2D7F38DA9FB1}">
      <dgm:prSet/>
      <dgm:spPr/>
      <dgm:t>
        <a:bodyPr/>
        <a:lstStyle/>
        <a:p>
          <a:pPr algn="ctr" rtl="0"/>
          <a:r>
            <a:rPr lang="nl-NL" smtClean="0"/>
            <a:t>Reproductief kloneren: voor mensen verboden</a:t>
          </a:r>
          <a:endParaRPr lang="nl-NL"/>
        </a:p>
      </dgm:t>
    </dgm:pt>
    <dgm:pt modelId="{0EF3082A-A5C0-4087-A125-A46B5B03984D}" type="parTrans" cxnId="{A2978374-A44E-46E1-B11E-0D9ECBA23202}">
      <dgm:prSet/>
      <dgm:spPr/>
      <dgm:t>
        <a:bodyPr/>
        <a:lstStyle/>
        <a:p>
          <a:pPr algn="ctr"/>
          <a:endParaRPr lang="nl-NL"/>
        </a:p>
      </dgm:t>
    </dgm:pt>
    <dgm:pt modelId="{044C2815-4D14-4BE5-ADB4-172476FA0F88}" type="sibTrans" cxnId="{A2978374-A44E-46E1-B11E-0D9ECBA23202}">
      <dgm:prSet/>
      <dgm:spPr/>
      <dgm:t>
        <a:bodyPr/>
        <a:lstStyle/>
        <a:p>
          <a:pPr algn="ctr"/>
          <a:endParaRPr lang="nl-NL"/>
        </a:p>
      </dgm:t>
    </dgm:pt>
    <dgm:pt modelId="{0DFF9E66-1338-4E5E-8AE7-4693A04C649F}">
      <dgm:prSet/>
      <dgm:spPr/>
      <dgm:t>
        <a:bodyPr/>
        <a:lstStyle/>
        <a:p>
          <a:pPr algn="ctr" rtl="0"/>
          <a:r>
            <a:rPr lang="nl-NL" dirty="0" smtClean="0"/>
            <a:t>Embryowet: Verboden handelingen te verrichten …… voor geboorte van genetisch identieke menselijke individuen</a:t>
          </a:r>
          <a:endParaRPr lang="nl-NL" dirty="0"/>
        </a:p>
      </dgm:t>
    </dgm:pt>
    <dgm:pt modelId="{D30D6484-29CA-4929-B668-7D078452FFF5}" type="parTrans" cxnId="{99667BD1-71DE-4872-88A6-87004081EFD0}">
      <dgm:prSet/>
      <dgm:spPr/>
      <dgm:t>
        <a:bodyPr/>
        <a:lstStyle/>
        <a:p>
          <a:pPr algn="ctr"/>
          <a:endParaRPr lang="nl-NL"/>
        </a:p>
      </dgm:t>
    </dgm:pt>
    <dgm:pt modelId="{B4AAE654-58E1-4DF2-9C82-702909C3A0DF}" type="sibTrans" cxnId="{99667BD1-71DE-4872-88A6-87004081EFD0}">
      <dgm:prSet/>
      <dgm:spPr/>
      <dgm:t>
        <a:bodyPr/>
        <a:lstStyle/>
        <a:p>
          <a:pPr algn="ctr"/>
          <a:endParaRPr lang="nl-NL"/>
        </a:p>
      </dgm:t>
    </dgm:pt>
    <dgm:pt modelId="{0D4DBBF8-E1C6-4A7F-A8C5-F68661D89603}" type="pres">
      <dgm:prSet presAssocID="{F36D0545-33C8-4A2E-8EEA-1F17D2FE3174}" presName="linear" presStyleCnt="0">
        <dgm:presLayoutVars>
          <dgm:animLvl val="lvl"/>
          <dgm:resizeHandles val="exact"/>
        </dgm:presLayoutVars>
      </dgm:prSet>
      <dgm:spPr/>
    </dgm:pt>
    <dgm:pt modelId="{D7217D6D-762A-4B3E-BA49-21E3AD00BEA6}" type="pres">
      <dgm:prSet presAssocID="{FFB36A17-E8E6-416E-AD64-E176A09688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AB495B-A786-4302-94EF-5772812F5084}" type="pres">
      <dgm:prSet presAssocID="{D1BFDCE1-E91B-4E94-96BE-B258712A2BB5}" presName="spacer" presStyleCnt="0"/>
      <dgm:spPr/>
    </dgm:pt>
    <dgm:pt modelId="{D34FD0BA-4D51-42D8-AB0A-4DFA8A0468AB}" type="pres">
      <dgm:prSet presAssocID="{7D02B842-59EE-46DC-A25A-2D7F38DA9F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ACBD0D-8B40-4745-B3FD-18B4D4787A9D}" type="pres">
      <dgm:prSet presAssocID="{044C2815-4D14-4BE5-ADB4-172476FA0F88}" presName="spacer" presStyleCnt="0"/>
      <dgm:spPr/>
    </dgm:pt>
    <dgm:pt modelId="{70D84D69-F7B6-49BB-B73C-4B251DB3A66B}" type="pres">
      <dgm:prSet presAssocID="{0DFF9E66-1338-4E5E-8AE7-4693A04C64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F14430-971F-4A30-8F5F-DFDEEA3E9D9B}" srcId="{F36D0545-33C8-4A2E-8EEA-1F17D2FE3174}" destId="{FFB36A17-E8E6-416E-AD64-E176A0968842}" srcOrd="0" destOrd="0" parTransId="{5F289C2D-7A7D-4C87-90BE-DCAF5830ED49}" sibTransId="{D1BFDCE1-E91B-4E94-96BE-B258712A2BB5}"/>
    <dgm:cxn modelId="{99667BD1-71DE-4872-88A6-87004081EFD0}" srcId="{F36D0545-33C8-4A2E-8EEA-1F17D2FE3174}" destId="{0DFF9E66-1338-4E5E-8AE7-4693A04C649F}" srcOrd="2" destOrd="0" parTransId="{D30D6484-29CA-4929-B668-7D078452FFF5}" sibTransId="{B4AAE654-58E1-4DF2-9C82-702909C3A0DF}"/>
    <dgm:cxn modelId="{36E7DB7B-D806-49AF-9098-BA04D903EF76}" type="presOf" srcId="{F36D0545-33C8-4A2E-8EEA-1F17D2FE3174}" destId="{0D4DBBF8-E1C6-4A7F-A8C5-F68661D89603}" srcOrd="0" destOrd="0" presId="urn:microsoft.com/office/officeart/2005/8/layout/vList2"/>
    <dgm:cxn modelId="{D8ABEB43-6A1F-490A-A835-142701E69467}" type="presOf" srcId="{FFB36A17-E8E6-416E-AD64-E176A0968842}" destId="{D7217D6D-762A-4B3E-BA49-21E3AD00BEA6}" srcOrd="0" destOrd="0" presId="urn:microsoft.com/office/officeart/2005/8/layout/vList2"/>
    <dgm:cxn modelId="{A2978374-A44E-46E1-B11E-0D9ECBA23202}" srcId="{F36D0545-33C8-4A2E-8EEA-1F17D2FE3174}" destId="{7D02B842-59EE-46DC-A25A-2D7F38DA9FB1}" srcOrd="1" destOrd="0" parTransId="{0EF3082A-A5C0-4087-A125-A46B5B03984D}" sibTransId="{044C2815-4D14-4BE5-ADB4-172476FA0F88}"/>
    <dgm:cxn modelId="{5ADEF072-2C02-4156-8F7F-53552024C8DF}" type="presOf" srcId="{0DFF9E66-1338-4E5E-8AE7-4693A04C649F}" destId="{70D84D69-F7B6-49BB-B73C-4B251DB3A66B}" srcOrd="0" destOrd="0" presId="urn:microsoft.com/office/officeart/2005/8/layout/vList2"/>
    <dgm:cxn modelId="{EB115067-97F8-4E1A-94BB-15BB4D7D532F}" type="presOf" srcId="{7D02B842-59EE-46DC-A25A-2D7F38DA9FB1}" destId="{D34FD0BA-4D51-42D8-AB0A-4DFA8A0468AB}" srcOrd="0" destOrd="0" presId="urn:microsoft.com/office/officeart/2005/8/layout/vList2"/>
    <dgm:cxn modelId="{62518524-2EB3-40C2-BAE7-70D8219AF2EC}" type="presParOf" srcId="{0D4DBBF8-E1C6-4A7F-A8C5-F68661D89603}" destId="{D7217D6D-762A-4B3E-BA49-21E3AD00BEA6}" srcOrd="0" destOrd="0" presId="urn:microsoft.com/office/officeart/2005/8/layout/vList2"/>
    <dgm:cxn modelId="{83A97AF9-D3CB-4980-96D8-E5C00E16589C}" type="presParOf" srcId="{0D4DBBF8-E1C6-4A7F-A8C5-F68661D89603}" destId="{A4AB495B-A786-4302-94EF-5772812F5084}" srcOrd="1" destOrd="0" presId="urn:microsoft.com/office/officeart/2005/8/layout/vList2"/>
    <dgm:cxn modelId="{A6E843B1-BAA7-488D-9539-7160AFF09094}" type="presParOf" srcId="{0D4DBBF8-E1C6-4A7F-A8C5-F68661D89603}" destId="{D34FD0BA-4D51-42D8-AB0A-4DFA8A0468AB}" srcOrd="2" destOrd="0" presId="urn:microsoft.com/office/officeart/2005/8/layout/vList2"/>
    <dgm:cxn modelId="{D4660361-5C39-4B34-B0D4-E489FEA2F94E}" type="presParOf" srcId="{0D4DBBF8-E1C6-4A7F-A8C5-F68661D89603}" destId="{18ACBD0D-8B40-4745-B3FD-18B4D4787A9D}" srcOrd="3" destOrd="0" presId="urn:microsoft.com/office/officeart/2005/8/layout/vList2"/>
    <dgm:cxn modelId="{23FB3DB3-F3CF-45FB-A6E4-256D96AE32DA}" type="presParOf" srcId="{0D4DBBF8-E1C6-4A7F-A8C5-F68661D89603}" destId="{70D84D69-F7B6-49BB-B73C-4B251DB3A6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284AF-3A66-4621-9ECF-2BFC724CA19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36D47499-7489-43F5-808F-BAFFDF5DBD53}">
      <dgm:prSet/>
      <dgm:spPr/>
      <dgm:t>
        <a:bodyPr/>
        <a:lstStyle/>
        <a:p>
          <a:pPr algn="ctr" rtl="0"/>
          <a:r>
            <a:rPr lang="nl-NL" dirty="0" smtClean="0"/>
            <a:t>Hybride: nakomeling </a:t>
          </a:r>
          <a:r>
            <a:rPr lang="nl-NL" dirty="0" err="1" smtClean="0"/>
            <a:t>homozygoten</a:t>
          </a:r>
          <a:r>
            <a:rPr lang="nl-NL" dirty="0" smtClean="0"/>
            <a:t> (inteelt)</a:t>
          </a:r>
          <a:endParaRPr lang="nl-NL" dirty="0"/>
        </a:p>
      </dgm:t>
    </dgm:pt>
    <dgm:pt modelId="{F3FBDD49-9336-40CD-8FA5-DC05D474F812}" type="parTrans" cxnId="{DB38E09C-4EC8-4D39-9093-DCB41B6419FA}">
      <dgm:prSet/>
      <dgm:spPr/>
      <dgm:t>
        <a:bodyPr/>
        <a:lstStyle/>
        <a:p>
          <a:pPr algn="ctr"/>
          <a:endParaRPr lang="nl-NL"/>
        </a:p>
      </dgm:t>
    </dgm:pt>
    <dgm:pt modelId="{8DC42152-99D0-4EEB-AA01-FA06B25E1080}" type="sibTrans" cxnId="{DB38E09C-4EC8-4D39-9093-DCB41B6419FA}">
      <dgm:prSet/>
      <dgm:spPr/>
      <dgm:t>
        <a:bodyPr/>
        <a:lstStyle/>
        <a:p>
          <a:pPr algn="ctr"/>
          <a:endParaRPr lang="nl-NL"/>
        </a:p>
      </dgm:t>
    </dgm:pt>
    <dgm:pt modelId="{32938439-8297-4B87-98BF-75FCDB7EBF32}">
      <dgm:prSet/>
      <dgm:spPr/>
      <dgm:t>
        <a:bodyPr/>
        <a:lstStyle/>
        <a:p>
          <a:pPr algn="ctr" rtl="0"/>
          <a:r>
            <a:rPr lang="nl-NL" dirty="0" smtClean="0"/>
            <a:t>Groeikracht hybride veel groter dan bij inteelt (</a:t>
          </a:r>
          <a:r>
            <a:rPr lang="nl-NL" dirty="0" err="1" smtClean="0"/>
            <a:t>heterosis</a:t>
          </a:r>
          <a:r>
            <a:rPr lang="nl-NL" dirty="0" smtClean="0"/>
            <a:t>)</a:t>
          </a:r>
          <a:endParaRPr lang="nl-NL" dirty="0"/>
        </a:p>
      </dgm:t>
    </dgm:pt>
    <dgm:pt modelId="{90EC67FF-45E1-4139-81DE-CB031A2C0BC3}" type="parTrans" cxnId="{257AFA15-89E3-432E-9352-2D252DA013E9}">
      <dgm:prSet/>
      <dgm:spPr/>
      <dgm:t>
        <a:bodyPr/>
        <a:lstStyle/>
        <a:p>
          <a:pPr algn="ctr"/>
          <a:endParaRPr lang="nl-NL"/>
        </a:p>
      </dgm:t>
    </dgm:pt>
    <dgm:pt modelId="{6AA4DF55-A27B-413C-B252-538B2D709BD6}" type="sibTrans" cxnId="{257AFA15-89E3-432E-9352-2D252DA013E9}">
      <dgm:prSet/>
      <dgm:spPr/>
      <dgm:t>
        <a:bodyPr/>
        <a:lstStyle/>
        <a:p>
          <a:pPr algn="ctr"/>
          <a:endParaRPr lang="nl-NL"/>
        </a:p>
      </dgm:t>
    </dgm:pt>
    <dgm:pt modelId="{D6ACA5CF-07DB-4F9E-B04F-C99076AC7D31}">
      <dgm:prSet/>
      <dgm:spPr/>
      <dgm:t>
        <a:bodyPr/>
        <a:lstStyle/>
        <a:p>
          <a:pPr algn="ctr" rtl="0"/>
          <a:r>
            <a:rPr lang="nl-NL" dirty="0" smtClean="0"/>
            <a:t>Hybriden kun je niet geslachtelijk vermeerderen</a:t>
          </a:r>
          <a:endParaRPr lang="nl-NL" dirty="0"/>
        </a:p>
      </dgm:t>
    </dgm:pt>
    <dgm:pt modelId="{F89D0808-EFB6-4750-A60A-78702CDBA693}" type="parTrans" cxnId="{25B5161B-A452-406E-888A-04777BF80162}">
      <dgm:prSet/>
      <dgm:spPr/>
      <dgm:t>
        <a:bodyPr/>
        <a:lstStyle/>
        <a:p>
          <a:pPr algn="ctr"/>
          <a:endParaRPr lang="nl-NL"/>
        </a:p>
      </dgm:t>
    </dgm:pt>
    <dgm:pt modelId="{D61ADD3A-065F-4356-B9DB-F88D0F4546CD}" type="sibTrans" cxnId="{25B5161B-A452-406E-888A-04777BF80162}">
      <dgm:prSet/>
      <dgm:spPr/>
      <dgm:t>
        <a:bodyPr/>
        <a:lstStyle/>
        <a:p>
          <a:pPr algn="ctr"/>
          <a:endParaRPr lang="nl-NL"/>
        </a:p>
      </dgm:t>
    </dgm:pt>
    <dgm:pt modelId="{BCB0D89D-05B2-43FC-B7B1-F2E940A177BE}">
      <dgm:prSet/>
      <dgm:spPr/>
      <dgm:t>
        <a:bodyPr/>
        <a:lstStyle/>
        <a:p>
          <a:pPr algn="ctr" rtl="0"/>
          <a:r>
            <a:rPr lang="nl-NL" dirty="0" smtClean="0"/>
            <a:t>Boeren afhankelijk van zaadproducenten</a:t>
          </a:r>
          <a:endParaRPr lang="nl-NL" dirty="0"/>
        </a:p>
      </dgm:t>
    </dgm:pt>
    <dgm:pt modelId="{E79B0CC6-413A-4D15-9678-BF828BE20A9F}" type="parTrans" cxnId="{69AA7DDA-2703-4F97-871A-C872368955A0}">
      <dgm:prSet/>
      <dgm:spPr/>
      <dgm:t>
        <a:bodyPr/>
        <a:lstStyle/>
        <a:p>
          <a:pPr algn="ctr"/>
          <a:endParaRPr lang="nl-NL"/>
        </a:p>
      </dgm:t>
    </dgm:pt>
    <dgm:pt modelId="{6C4C0FB5-C070-49C1-B5C8-86759D399A33}" type="sibTrans" cxnId="{69AA7DDA-2703-4F97-871A-C872368955A0}">
      <dgm:prSet/>
      <dgm:spPr/>
      <dgm:t>
        <a:bodyPr/>
        <a:lstStyle/>
        <a:p>
          <a:pPr algn="ctr"/>
          <a:endParaRPr lang="nl-NL"/>
        </a:p>
      </dgm:t>
    </dgm:pt>
    <dgm:pt modelId="{2408A8B6-F5D7-4FF9-80D5-88901F04DAB0}">
      <dgm:prSet/>
      <dgm:spPr/>
      <dgm:t>
        <a:bodyPr/>
        <a:lstStyle/>
        <a:p>
          <a:pPr algn="ctr" rtl="0"/>
          <a:r>
            <a:rPr lang="nl-NL" dirty="0" smtClean="0"/>
            <a:t>Hoe krijg je zonder veel moeite inteeltlijnen?</a:t>
          </a:r>
          <a:endParaRPr lang="nl-NL" dirty="0"/>
        </a:p>
      </dgm:t>
    </dgm:pt>
    <dgm:pt modelId="{EC032EF2-96D2-440E-AA8E-C31C94C1C78F}" type="parTrans" cxnId="{9B1D40BA-8B56-42FC-BF9E-6355B2C6C3AB}">
      <dgm:prSet/>
      <dgm:spPr/>
      <dgm:t>
        <a:bodyPr/>
        <a:lstStyle/>
        <a:p>
          <a:pPr algn="ctr"/>
          <a:endParaRPr lang="nl-NL"/>
        </a:p>
      </dgm:t>
    </dgm:pt>
    <dgm:pt modelId="{E7ABD394-B25C-4161-9C5C-D406B5F0BCFD}" type="sibTrans" cxnId="{9B1D40BA-8B56-42FC-BF9E-6355B2C6C3AB}">
      <dgm:prSet/>
      <dgm:spPr/>
      <dgm:t>
        <a:bodyPr/>
        <a:lstStyle/>
        <a:p>
          <a:pPr algn="ctr"/>
          <a:endParaRPr lang="nl-NL"/>
        </a:p>
      </dgm:t>
    </dgm:pt>
    <dgm:pt modelId="{8049903F-8164-4493-98D7-26728C229F30}">
      <dgm:prSet/>
      <dgm:spPr/>
      <dgm:t>
        <a:bodyPr/>
        <a:lstStyle/>
        <a:p>
          <a:pPr algn="ctr" rtl="0"/>
          <a:r>
            <a:rPr lang="nl-NL" dirty="0" smtClean="0"/>
            <a:t>Door </a:t>
          </a:r>
          <a:r>
            <a:rPr lang="nl-NL" dirty="0" err="1" smtClean="0"/>
            <a:t>haploïde</a:t>
          </a:r>
          <a:r>
            <a:rPr lang="nl-NL" dirty="0" smtClean="0"/>
            <a:t> geslachtscellen </a:t>
          </a:r>
          <a:r>
            <a:rPr lang="nl-NL" dirty="0" err="1" smtClean="0"/>
            <a:t>diploïd</a:t>
          </a:r>
          <a:r>
            <a:rPr lang="nl-NL" dirty="0" smtClean="0"/>
            <a:t> te maken</a:t>
          </a:r>
          <a:endParaRPr lang="nl-NL" dirty="0"/>
        </a:p>
      </dgm:t>
    </dgm:pt>
    <dgm:pt modelId="{D820493A-C8BC-493F-806F-581DA1ABE1D3}" type="parTrans" cxnId="{8A764DCF-869F-429C-93A7-4E5FDEA895FD}">
      <dgm:prSet/>
      <dgm:spPr/>
      <dgm:t>
        <a:bodyPr/>
        <a:lstStyle/>
        <a:p>
          <a:pPr algn="ctr"/>
          <a:endParaRPr lang="nl-NL"/>
        </a:p>
      </dgm:t>
    </dgm:pt>
    <dgm:pt modelId="{64FEBBCF-ADBE-4323-99AF-217AC73777F0}" type="sibTrans" cxnId="{8A764DCF-869F-429C-93A7-4E5FDEA895FD}">
      <dgm:prSet/>
      <dgm:spPr/>
      <dgm:t>
        <a:bodyPr/>
        <a:lstStyle/>
        <a:p>
          <a:pPr algn="ctr"/>
          <a:endParaRPr lang="nl-NL"/>
        </a:p>
      </dgm:t>
    </dgm:pt>
    <dgm:pt modelId="{34491E23-D696-4038-A3D5-FDE9C463B418}">
      <dgm:prSet/>
      <dgm:spPr/>
      <dgm:t>
        <a:bodyPr/>
        <a:lstStyle/>
        <a:p>
          <a:pPr algn="ctr" rtl="0"/>
          <a:r>
            <a:rPr lang="nl-NL" dirty="0" smtClean="0"/>
            <a:t>Daardoor verdubbelt het chromosoomaantal</a:t>
          </a:r>
          <a:endParaRPr lang="nl-NL" dirty="0"/>
        </a:p>
      </dgm:t>
    </dgm:pt>
    <dgm:pt modelId="{D5D3D48B-D16C-4F23-B590-56484D898C14}" type="parTrans" cxnId="{AF489099-35A6-4694-A97E-777072D46A91}">
      <dgm:prSet/>
      <dgm:spPr/>
      <dgm:t>
        <a:bodyPr/>
        <a:lstStyle/>
        <a:p>
          <a:pPr algn="ctr"/>
          <a:endParaRPr lang="nl-NL"/>
        </a:p>
      </dgm:t>
    </dgm:pt>
    <dgm:pt modelId="{64FAD8CF-5EB0-49B5-9688-973DA9E67B23}" type="sibTrans" cxnId="{AF489099-35A6-4694-A97E-777072D46A91}">
      <dgm:prSet/>
      <dgm:spPr/>
      <dgm:t>
        <a:bodyPr/>
        <a:lstStyle/>
        <a:p>
          <a:pPr algn="ctr"/>
          <a:endParaRPr lang="nl-NL"/>
        </a:p>
      </dgm:t>
    </dgm:pt>
    <dgm:pt modelId="{C51C72FD-1FE3-4596-941E-92C86E620CC0}" type="pres">
      <dgm:prSet presAssocID="{304284AF-3A66-4621-9ECF-2BFC724CA1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0ABBEC3-1690-4922-B89A-9D2DBF12341C}" type="pres">
      <dgm:prSet presAssocID="{36D47499-7489-43F5-808F-BAFFDF5DBD5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7F78D1D-BB80-4873-9BC9-5A9506EF5690}" type="pres">
      <dgm:prSet presAssocID="{8DC42152-99D0-4EEB-AA01-FA06B25E1080}" presName="spacer" presStyleCnt="0"/>
      <dgm:spPr/>
    </dgm:pt>
    <dgm:pt modelId="{0FC0B9E0-D911-4339-8677-47355B073E0E}" type="pres">
      <dgm:prSet presAssocID="{32938439-8297-4B87-98BF-75FCDB7EBF3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F7D35C-3D78-4436-B3FA-774FCCD41E50}" type="pres">
      <dgm:prSet presAssocID="{6AA4DF55-A27B-413C-B252-538B2D709BD6}" presName="spacer" presStyleCnt="0"/>
      <dgm:spPr/>
    </dgm:pt>
    <dgm:pt modelId="{5A3BE246-C21C-409F-B084-D5E28D48DA2F}" type="pres">
      <dgm:prSet presAssocID="{D6ACA5CF-07DB-4F9E-B04F-C99076AC7D3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C8A584-FFF6-452F-9D32-D967BFE15B24}" type="pres">
      <dgm:prSet presAssocID="{D61ADD3A-065F-4356-B9DB-F88D0F4546CD}" presName="spacer" presStyleCnt="0"/>
      <dgm:spPr/>
    </dgm:pt>
    <dgm:pt modelId="{6ED0BD48-9371-4261-97F5-57E6D179C4E3}" type="pres">
      <dgm:prSet presAssocID="{BCB0D89D-05B2-43FC-B7B1-F2E940A177B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889D18-9B33-4D8A-B129-6A5899FAF1A2}" type="pres">
      <dgm:prSet presAssocID="{6C4C0FB5-C070-49C1-B5C8-86759D399A33}" presName="spacer" presStyleCnt="0"/>
      <dgm:spPr/>
    </dgm:pt>
    <dgm:pt modelId="{26D3C45D-5C95-4350-8BF7-8129ABD79821}" type="pres">
      <dgm:prSet presAssocID="{2408A8B6-F5D7-4FF9-80D5-88901F04DAB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C67A7E-AA35-4730-ABDC-9210CC8320DE}" type="pres">
      <dgm:prSet presAssocID="{E7ABD394-B25C-4161-9C5C-D406B5F0BCFD}" presName="spacer" presStyleCnt="0"/>
      <dgm:spPr/>
    </dgm:pt>
    <dgm:pt modelId="{F0C0D77C-53CB-4DE5-9B1E-FAA4170686C3}" type="pres">
      <dgm:prSet presAssocID="{8049903F-8164-4493-98D7-26728C229F3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DAFD16-3D79-4188-B12C-780307B6E96C}" type="pres">
      <dgm:prSet presAssocID="{64FEBBCF-ADBE-4323-99AF-217AC73777F0}" presName="spacer" presStyleCnt="0"/>
      <dgm:spPr/>
    </dgm:pt>
    <dgm:pt modelId="{1B369EAB-A441-478D-8E1C-9067F08227D7}" type="pres">
      <dgm:prSet presAssocID="{34491E23-D696-4038-A3D5-FDE9C463B41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60AC44C-920F-4853-80F8-F84E82045589}" type="presOf" srcId="{304284AF-3A66-4621-9ECF-2BFC724CA199}" destId="{C51C72FD-1FE3-4596-941E-92C86E620CC0}" srcOrd="0" destOrd="0" presId="urn:microsoft.com/office/officeart/2005/8/layout/vList2"/>
    <dgm:cxn modelId="{8A764DCF-869F-429C-93A7-4E5FDEA895FD}" srcId="{304284AF-3A66-4621-9ECF-2BFC724CA199}" destId="{8049903F-8164-4493-98D7-26728C229F30}" srcOrd="5" destOrd="0" parTransId="{D820493A-C8BC-493F-806F-581DA1ABE1D3}" sibTransId="{64FEBBCF-ADBE-4323-99AF-217AC73777F0}"/>
    <dgm:cxn modelId="{DB38E09C-4EC8-4D39-9093-DCB41B6419FA}" srcId="{304284AF-3A66-4621-9ECF-2BFC724CA199}" destId="{36D47499-7489-43F5-808F-BAFFDF5DBD53}" srcOrd="0" destOrd="0" parTransId="{F3FBDD49-9336-40CD-8FA5-DC05D474F812}" sibTransId="{8DC42152-99D0-4EEB-AA01-FA06B25E1080}"/>
    <dgm:cxn modelId="{100D15D4-C3AA-46CA-B5ED-F2154D5B0038}" type="presOf" srcId="{36D47499-7489-43F5-808F-BAFFDF5DBD53}" destId="{70ABBEC3-1690-4922-B89A-9D2DBF12341C}" srcOrd="0" destOrd="0" presId="urn:microsoft.com/office/officeart/2005/8/layout/vList2"/>
    <dgm:cxn modelId="{AF489099-35A6-4694-A97E-777072D46A91}" srcId="{304284AF-3A66-4621-9ECF-2BFC724CA199}" destId="{34491E23-D696-4038-A3D5-FDE9C463B418}" srcOrd="6" destOrd="0" parTransId="{D5D3D48B-D16C-4F23-B590-56484D898C14}" sibTransId="{64FAD8CF-5EB0-49B5-9688-973DA9E67B23}"/>
    <dgm:cxn modelId="{3B614DFD-70F8-4CC7-95DF-F5F4F496F913}" type="presOf" srcId="{BCB0D89D-05B2-43FC-B7B1-F2E940A177BE}" destId="{6ED0BD48-9371-4261-97F5-57E6D179C4E3}" srcOrd="0" destOrd="0" presId="urn:microsoft.com/office/officeart/2005/8/layout/vList2"/>
    <dgm:cxn modelId="{69AA7DDA-2703-4F97-871A-C872368955A0}" srcId="{304284AF-3A66-4621-9ECF-2BFC724CA199}" destId="{BCB0D89D-05B2-43FC-B7B1-F2E940A177BE}" srcOrd="3" destOrd="0" parTransId="{E79B0CC6-413A-4D15-9678-BF828BE20A9F}" sibTransId="{6C4C0FB5-C070-49C1-B5C8-86759D399A33}"/>
    <dgm:cxn modelId="{257AFA15-89E3-432E-9352-2D252DA013E9}" srcId="{304284AF-3A66-4621-9ECF-2BFC724CA199}" destId="{32938439-8297-4B87-98BF-75FCDB7EBF32}" srcOrd="1" destOrd="0" parTransId="{90EC67FF-45E1-4139-81DE-CB031A2C0BC3}" sibTransId="{6AA4DF55-A27B-413C-B252-538B2D709BD6}"/>
    <dgm:cxn modelId="{25B5161B-A452-406E-888A-04777BF80162}" srcId="{304284AF-3A66-4621-9ECF-2BFC724CA199}" destId="{D6ACA5CF-07DB-4F9E-B04F-C99076AC7D31}" srcOrd="2" destOrd="0" parTransId="{F89D0808-EFB6-4750-A60A-78702CDBA693}" sibTransId="{D61ADD3A-065F-4356-B9DB-F88D0F4546CD}"/>
    <dgm:cxn modelId="{97FC422A-9D1D-4126-91A3-59ACFFA86A93}" type="presOf" srcId="{34491E23-D696-4038-A3D5-FDE9C463B418}" destId="{1B369EAB-A441-478D-8E1C-9067F08227D7}" srcOrd="0" destOrd="0" presId="urn:microsoft.com/office/officeart/2005/8/layout/vList2"/>
    <dgm:cxn modelId="{AE7D5C5A-66B7-4E7B-8AE1-2142DFF29869}" type="presOf" srcId="{D6ACA5CF-07DB-4F9E-B04F-C99076AC7D31}" destId="{5A3BE246-C21C-409F-B084-D5E28D48DA2F}" srcOrd="0" destOrd="0" presId="urn:microsoft.com/office/officeart/2005/8/layout/vList2"/>
    <dgm:cxn modelId="{F8C155ED-603B-45D1-863B-32A28BF02538}" type="presOf" srcId="{8049903F-8164-4493-98D7-26728C229F30}" destId="{F0C0D77C-53CB-4DE5-9B1E-FAA4170686C3}" srcOrd="0" destOrd="0" presId="urn:microsoft.com/office/officeart/2005/8/layout/vList2"/>
    <dgm:cxn modelId="{A366688E-3E69-40EB-AF10-5A9ED033C6A0}" type="presOf" srcId="{32938439-8297-4B87-98BF-75FCDB7EBF32}" destId="{0FC0B9E0-D911-4339-8677-47355B073E0E}" srcOrd="0" destOrd="0" presId="urn:microsoft.com/office/officeart/2005/8/layout/vList2"/>
    <dgm:cxn modelId="{ABC6E577-FFD5-4400-9052-EDC8839AD765}" type="presOf" srcId="{2408A8B6-F5D7-4FF9-80D5-88901F04DAB0}" destId="{26D3C45D-5C95-4350-8BF7-8129ABD79821}" srcOrd="0" destOrd="0" presId="urn:microsoft.com/office/officeart/2005/8/layout/vList2"/>
    <dgm:cxn modelId="{9B1D40BA-8B56-42FC-BF9E-6355B2C6C3AB}" srcId="{304284AF-3A66-4621-9ECF-2BFC724CA199}" destId="{2408A8B6-F5D7-4FF9-80D5-88901F04DAB0}" srcOrd="4" destOrd="0" parTransId="{EC032EF2-96D2-440E-AA8E-C31C94C1C78F}" sibTransId="{E7ABD394-B25C-4161-9C5C-D406B5F0BCFD}"/>
    <dgm:cxn modelId="{8A866EE2-B3E5-4368-9287-E302C3EAF625}" type="presParOf" srcId="{C51C72FD-1FE3-4596-941E-92C86E620CC0}" destId="{70ABBEC3-1690-4922-B89A-9D2DBF12341C}" srcOrd="0" destOrd="0" presId="urn:microsoft.com/office/officeart/2005/8/layout/vList2"/>
    <dgm:cxn modelId="{6AFD3B5D-BB83-4EF9-B8C7-4C396A822B0E}" type="presParOf" srcId="{C51C72FD-1FE3-4596-941E-92C86E620CC0}" destId="{E7F78D1D-BB80-4873-9BC9-5A9506EF5690}" srcOrd="1" destOrd="0" presId="urn:microsoft.com/office/officeart/2005/8/layout/vList2"/>
    <dgm:cxn modelId="{169CC04D-07E3-4130-8CF9-03D536D8A4ED}" type="presParOf" srcId="{C51C72FD-1FE3-4596-941E-92C86E620CC0}" destId="{0FC0B9E0-D911-4339-8677-47355B073E0E}" srcOrd="2" destOrd="0" presId="urn:microsoft.com/office/officeart/2005/8/layout/vList2"/>
    <dgm:cxn modelId="{9ADD511C-CE75-40DE-A2E3-2607364BC038}" type="presParOf" srcId="{C51C72FD-1FE3-4596-941E-92C86E620CC0}" destId="{BDF7D35C-3D78-4436-B3FA-774FCCD41E50}" srcOrd="3" destOrd="0" presId="urn:microsoft.com/office/officeart/2005/8/layout/vList2"/>
    <dgm:cxn modelId="{464ECA0F-D352-4FE3-AFAA-3254D9B4D66C}" type="presParOf" srcId="{C51C72FD-1FE3-4596-941E-92C86E620CC0}" destId="{5A3BE246-C21C-409F-B084-D5E28D48DA2F}" srcOrd="4" destOrd="0" presId="urn:microsoft.com/office/officeart/2005/8/layout/vList2"/>
    <dgm:cxn modelId="{405DD37A-3EAC-4A5C-80C7-4DB031378BC0}" type="presParOf" srcId="{C51C72FD-1FE3-4596-941E-92C86E620CC0}" destId="{E0C8A584-FFF6-452F-9D32-D967BFE15B24}" srcOrd="5" destOrd="0" presId="urn:microsoft.com/office/officeart/2005/8/layout/vList2"/>
    <dgm:cxn modelId="{480D808A-2D22-40A6-AA94-F16BBDFD361C}" type="presParOf" srcId="{C51C72FD-1FE3-4596-941E-92C86E620CC0}" destId="{6ED0BD48-9371-4261-97F5-57E6D179C4E3}" srcOrd="6" destOrd="0" presId="urn:microsoft.com/office/officeart/2005/8/layout/vList2"/>
    <dgm:cxn modelId="{9BBA81EF-F80E-4133-A1E8-505A39C728DB}" type="presParOf" srcId="{C51C72FD-1FE3-4596-941E-92C86E620CC0}" destId="{F4889D18-9B33-4D8A-B129-6A5899FAF1A2}" srcOrd="7" destOrd="0" presId="urn:microsoft.com/office/officeart/2005/8/layout/vList2"/>
    <dgm:cxn modelId="{2CA0FE98-1F09-4CAD-972A-6167FBF0E999}" type="presParOf" srcId="{C51C72FD-1FE3-4596-941E-92C86E620CC0}" destId="{26D3C45D-5C95-4350-8BF7-8129ABD79821}" srcOrd="8" destOrd="0" presId="urn:microsoft.com/office/officeart/2005/8/layout/vList2"/>
    <dgm:cxn modelId="{BD403D40-5C0B-4A0C-B57E-8BE75168B88B}" type="presParOf" srcId="{C51C72FD-1FE3-4596-941E-92C86E620CC0}" destId="{B3C67A7E-AA35-4730-ABDC-9210CC8320DE}" srcOrd="9" destOrd="0" presId="urn:microsoft.com/office/officeart/2005/8/layout/vList2"/>
    <dgm:cxn modelId="{74D6B2EE-14B1-4C93-947E-DCB2DC22CC39}" type="presParOf" srcId="{C51C72FD-1FE3-4596-941E-92C86E620CC0}" destId="{F0C0D77C-53CB-4DE5-9B1E-FAA4170686C3}" srcOrd="10" destOrd="0" presId="urn:microsoft.com/office/officeart/2005/8/layout/vList2"/>
    <dgm:cxn modelId="{79F96B2B-C8A8-4F57-BAEA-C8D14FA7BD76}" type="presParOf" srcId="{C51C72FD-1FE3-4596-941E-92C86E620CC0}" destId="{34DAFD16-3D79-4188-B12C-780307B6E96C}" srcOrd="11" destOrd="0" presId="urn:microsoft.com/office/officeart/2005/8/layout/vList2"/>
    <dgm:cxn modelId="{228B4298-2F7E-4A86-8442-1421213CB08C}" type="presParOf" srcId="{C51C72FD-1FE3-4596-941E-92C86E620CC0}" destId="{1B369EAB-A441-478D-8E1C-9067F08227D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E6EAE-97AD-4594-A89F-2877F4364FF6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1B2381F9-2268-4305-81A4-2CDAAD7DDF75}">
      <dgm:prSet/>
      <dgm:spPr/>
      <dgm:t>
        <a:bodyPr/>
        <a:lstStyle/>
        <a:p>
          <a:pPr rtl="0"/>
          <a:r>
            <a:rPr lang="nl-NL" dirty="0" smtClean="0"/>
            <a:t>Methoden van creëren variaties</a:t>
          </a:r>
          <a:endParaRPr lang="nl-NL" dirty="0"/>
        </a:p>
      </dgm:t>
    </dgm:pt>
    <dgm:pt modelId="{2303EF41-1BE6-450D-AEA9-E7105832A665}" type="parTrans" cxnId="{F6AC51D8-4B39-4A25-9E3B-5BB351988948}">
      <dgm:prSet/>
      <dgm:spPr/>
      <dgm:t>
        <a:bodyPr/>
        <a:lstStyle/>
        <a:p>
          <a:endParaRPr lang="nl-NL"/>
        </a:p>
      </dgm:t>
    </dgm:pt>
    <dgm:pt modelId="{76242C6C-883F-44CA-BF7D-F4CF702FC3B2}" type="sibTrans" cxnId="{F6AC51D8-4B39-4A25-9E3B-5BB351988948}">
      <dgm:prSet/>
      <dgm:spPr/>
      <dgm:t>
        <a:bodyPr/>
        <a:lstStyle/>
        <a:p>
          <a:endParaRPr lang="nl-NL"/>
        </a:p>
      </dgm:t>
    </dgm:pt>
    <dgm:pt modelId="{6A9BDED7-EC66-421C-BE38-71BAD58C6545}" type="pres">
      <dgm:prSet presAssocID="{1CAE6EAE-97AD-4594-A89F-2877F4364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970E07E-B033-44E0-97EA-E01571188B96}" type="pres">
      <dgm:prSet presAssocID="{1B2381F9-2268-4305-81A4-2CDAAD7DDF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6AC51D8-4B39-4A25-9E3B-5BB351988948}" srcId="{1CAE6EAE-97AD-4594-A89F-2877F4364FF6}" destId="{1B2381F9-2268-4305-81A4-2CDAAD7DDF75}" srcOrd="0" destOrd="0" parTransId="{2303EF41-1BE6-450D-AEA9-E7105832A665}" sibTransId="{76242C6C-883F-44CA-BF7D-F4CF702FC3B2}"/>
    <dgm:cxn modelId="{C537C045-75BD-4047-8F8C-F7E1250C0ED4}" type="presOf" srcId="{1CAE6EAE-97AD-4594-A89F-2877F4364FF6}" destId="{6A9BDED7-EC66-421C-BE38-71BAD58C6545}" srcOrd="0" destOrd="0" presId="urn:microsoft.com/office/officeart/2005/8/layout/vList2"/>
    <dgm:cxn modelId="{43525BBA-2F1B-4DD2-8FB1-D5240448CEA6}" type="presOf" srcId="{1B2381F9-2268-4305-81A4-2CDAAD7DDF75}" destId="{4970E07E-B033-44E0-97EA-E01571188B96}" srcOrd="0" destOrd="0" presId="urn:microsoft.com/office/officeart/2005/8/layout/vList2"/>
    <dgm:cxn modelId="{B8E771EC-6666-42CB-8C64-3AE5937283F2}" type="presParOf" srcId="{6A9BDED7-EC66-421C-BE38-71BAD58C6545}" destId="{4970E07E-B033-44E0-97EA-E01571188B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B060CC-5E23-4659-9FD4-43B1BB7E6232}" type="doc">
      <dgm:prSet loTypeId="urn:microsoft.com/office/officeart/2005/8/layout/pList2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50AFB4C-DDF6-4D74-8B40-FFF96820C89F}">
      <dgm:prSet/>
      <dgm:spPr/>
      <dgm:t>
        <a:bodyPr/>
        <a:lstStyle/>
        <a:p>
          <a:pPr rtl="0"/>
          <a:r>
            <a:rPr lang="nl-NL" dirty="0" smtClean="0"/>
            <a:t>Induceren van mutaties m.b.v. </a:t>
          </a:r>
          <a:r>
            <a:rPr lang="nl-NL" dirty="0" err="1" smtClean="0"/>
            <a:t>mutagene</a:t>
          </a:r>
          <a:r>
            <a:rPr lang="nl-NL" dirty="0" smtClean="0"/>
            <a:t> invloed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selecteren van mutanten. Induceren van </a:t>
          </a:r>
          <a:r>
            <a:rPr lang="nl-NL" dirty="0" err="1" smtClean="0"/>
            <a:t>polyploïdie</a:t>
          </a:r>
          <a:r>
            <a:rPr lang="nl-NL" dirty="0" smtClean="0"/>
            <a:t> is ook een mutatie inductie</a:t>
          </a:r>
          <a:endParaRPr lang="nl-NL" dirty="0"/>
        </a:p>
      </dgm:t>
    </dgm:pt>
    <dgm:pt modelId="{7DD2644D-5693-4C1F-8020-0C3063176B7A}" type="parTrans" cxnId="{84983901-0C22-4B79-9B07-F1060D7FACC8}">
      <dgm:prSet/>
      <dgm:spPr/>
      <dgm:t>
        <a:bodyPr/>
        <a:lstStyle/>
        <a:p>
          <a:endParaRPr lang="nl-NL"/>
        </a:p>
      </dgm:t>
    </dgm:pt>
    <dgm:pt modelId="{AAF47A49-9C1C-4EDB-8755-611CE852E17F}" type="sibTrans" cxnId="{84983901-0C22-4B79-9B07-F1060D7FACC8}">
      <dgm:prSet/>
      <dgm:spPr/>
      <dgm:t>
        <a:bodyPr/>
        <a:lstStyle/>
        <a:p>
          <a:endParaRPr lang="nl-NL"/>
        </a:p>
      </dgm:t>
    </dgm:pt>
    <dgm:pt modelId="{C1FF62D9-15B4-4C7F-B318-15ABC1CC29C9}">
      <dgm:prSet/>
      <dgm:spPr/>
      <dgm:t>
        <a:bodyPr/>
        <a:lstStyle/>
        <a:p>
          <a:pPr rtl="0"/>
          <a:r>
            <a:rPr lang="nl-NL" dirty="0" smtClean="0"/>
            <a:t>Merkergeassisteerde veredeling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volgen van genen met </a:t>
          </a:r>
          <a:r>
            <a:rPr lang="nl-NL" dirty="0" err="1" smtClean="0"/>
            <a:t>DNA-merkers</a:t>
          </a:r>
          <a:r>
            <a:rPr lang="nl-NL" dirty="0" smtClean="0"/>
            <a:t> om het proces van selectie bij veredeling beter te kunnen begrijpen en sneller te sturen</a:t>
          </a:r>
          <a:endParaRPr lang="nl-NL" dirty="0"/>
        </a:p>
      </dgm:t>
    </dgm:pt>
    <dgm:pt modelId="{85A1F884-261A-44BB-A8D8-8DB471B58367}" type="parTrans" cxnId="{1F2D0215-0EF2-4CD2-B778-0BA8959614BE}">
      <dgm:prSet/>
      <dgm:spPr/>
      <dgm:t>
        <a:bodyPr/>
        <a:lstStyle/>
        <a:p>
          <a:endParaRPr lang="nl-NL"/>
        </a:p>
      </dgm:t>
    </dgm:pt>
    <dgm:pt modelId="{CC6FFC64-40ED-4974-BF6B-8E3C8F49138C}" type="sibTrans" cxnId="{1F2D0215-0EF2-4CD2-B778-0BA8959614BE}">
      <dgm:prSet/>
      <dgm:spPr/>
      <dgm:t>
        <a:bodyPr/>
        <a:lstStyle/>
        <a:p>
          <a:endParaRPr lang="nl-NL"/>
        </a:p>
      </dgm:t>
    </dgm:pt>
    <dgm:pt modelId="{56266295-8F2F-4E8F-8721-A6B2888CF799}">
      <dgm:prSet/>
      <dgm:spPr/>
      <dgm:t>
        <a:bodyPr/>
        <a:lstStyle/>
        <a:p>
          <a:pPr rtl="0"/>
          <a:r>
            <a:rPr lang="nl-NL" dirty="0" smtClean="0"/>
            <a:t>Genetische modificatie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creëren van transgene gewassen. Transgeen: gen uit een niet verwante soort. </a:t>
          </a:r>
          <a:r>
            <a:rPr lang="nl-NL" dirty="0" err="1" smtClean="0"/>
            <a:t>Cisgeen</a:t>
          </a:r>
          <a:r>
            <a:rPr lang="nl-NL" dirty="0" smtClean="0"/>
            <a:t>: gen uit een verwante soort                </a:t>
          </a:r>
          <a:endParaRPr lang="nl-NL" dirty="0"/>
        </a:p>
      </dgm:t>
    </dgm:pt>
    <dgm:pt modelId="{8A070165-AA85-4E62-BF2C-F905CD0AA05E}" type="parTrans" cxnId="{91E0B47C-7147-4EB1-850F-5C9609DBDE27}">
      <dgm:prSet/>
      <dgm:spPr/>
      <dgm:t>
        <a:bodyPr/>
        <a:lstStyle/>
        <a:p>
          <a:endParaRPr lang="nl-NL"/>
        </a:p>
      </dgm:t>
    </dgm:pt>
    <dgm:pt modelId="{AD9B0EF0-C68C-4BED-A683-0FC09D3D4FB4}" type="sibTrans" cxnId="{91E0B47C-7147-4EB1-850F-5C9609DBDE27}">
      <dgm:prSet/>
      <dgm:spPr/>
      <dgm:t>
        <a:bodyPr/>
        <a:lstStyle/>
        <a:p>
          <a:endParaRPr lang="nl-NL"/>
        </a:p>
      </dgm:t>
    </dgm:pt>
    <dgm:pt modelId="{839AEA0F-67F3-473B-BFC7-12ED6D99BE15}" type="pres">
      <dgm:prSet presAssocID="{8EB060CC-5E23-4659-9FD4-43B1BB7E6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4814FB5-7D7B-4E5E-900A-4AF957C60D36}" type="pres">
      <dgm:prSet presAssocID="{8EB060CC-5E23-4659-9FD4-43B1BB7E6232}" presName="bkgdShp" presStyleLbl="alignAccFollowNode1" presStyleIdx="0" presStyleCnt="1"/>
      <dgm:spPr/>
    </dgm:pt>
    <dgm:pt modelId="{00FBAF13-0E0F-4520-ADF1-FBC86E9406CC}" type="pres">
      <dgm:prSet presAssocID="{8EB060CC-5E23-4659-9FD4-43B1BB7E6232}" presName="linComp" presStyleCnt="0"/>
      <dgm:spPr/>
    </dgm:pt>
    <dgm:pt modelId="{1C6000E4-5090-4200-AE1F-6F5FA9D97611}" type="pres">
      <dgm:prSet presAssocID="{050AFB4C-DDF6-4D74-8B40-FFF96820C89F}" presName="compNode" presStyleCnt="0"/>
      <dgm:spPr/>
    </dgm:pt>
    <dgm:pt modelId="{01C7B717-5B77-4355-9079-B04AA96EFC42}" type="pres">
      <dgm:prSet presAssocID="{050AFB4C-DDF6-4D74-8B40-FFF96820C89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C89851-5677-4618-9416-FBE91764DD7D}" type="pres">
      <dgm:prSet presAssocID="{050AFB4C-DDF6-4D74-8B40-FFF96820C89F}" presName="invisiNode" presStyleLbl="node1" presStyleIdx="0" presStyleCnt="3"/>
      <dgm:spPr/>
    </dgm:pt>
    <dgm:pt modelId="{8774025A-E9AC-4BA1-A2D1-C16408D857C8}" type="pres">
      <dgm:prSet presAssocID="{050AFB4C-DDF6-4D74-8B40-FFF96820C89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29B89F-70D7-4CD8-AD01-4A7986B9C6E8}" type="pres">
      <dgm:prSet presAssocID="{AAF47A49-9C1C-4EDB-8755-611CE852E17F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D115F97-E588-474F-B885-62130E604BF4}" type="pres">
      <dgm:prSet presAssocID="{C1FF62D9-15B4-4C7F-B318-15ABC1CC29C9}" presName="compNode" presStyleCnt="0"/>
      <dgm:spPr/>
    </dgm:pt>
    <dgm:pt modelId="{A3945A94-8153-437F-971C-E026F6BFC801}" type="pres">
      <dgm:prSet presAssocID="{C1FF62D9-15B4-4C7F-B318-15ABC1CC29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F35E0D-186E-4D75-B3C9-530417D0DDC2}" type="pres">
      <dgm:prSet presAssocID="{C1FF62D9-15B4-4C7F-B318-15ABC1CC29C9}" presName="invisiNode" presStyleLbl="node1" presStyleIdx="1" presStyleCnt="3"/>
      <dgm:spPr/>
    </dgm:pt>
    <dgm:pt modelId="{A079C289-398E-49CF-8408-0AEB3D8D9305}" type="pres">
      <dgm:prSet presAssocID="{C1FF62D9-15B4-4C7F-B318-15ABC1CC29C9}" presName="imagNode" presStyleLbl="fgImgPlace1" presStyleIdx="1" presStyleCnt="3" custLinFactNeighborX="-638" custLinFactNeighborY="10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B8E14B-60A0-4254-A7C6-E1D7E3420745}" type="pres">
      <dgm:prSet presAssocID="{CC6FFC64-40ED-4974-BF6B-8E3C8F49138C}" presName="sibTrans" presStyleLbl="sibTrans2D1" presStyleIdx="0" presStyleCnt="0"/>
      <dgm:spPr/>
      <dgm:t>
        <a:bodyPr/>
        <a:lstStyle/>
        <a:p>
          <a:endParaRPr lang="nl-NL"/>
        </a:p>
      </dgm:t>
    </dgm:pt>
    <dgm:pt modelId="{63A428DE-A77D-48A9-B8D2-B0B10C796AD8}" type="pres">
      <dgm:prSet presAssocID="{56266295-8F2F-4E8F-8721-A6B2888CF799}" presName="compNode" presStyleCnt="0"/>
      <dgm:spPr/>
    </dgm:pt>
    <dgm:pt modelId="{44CDDF0F-483A-46B3-926D-EA0029DBF8EF}" type="pres">
      <dgm:prSet presAssocID="{56266295-8F2F-4E8F-8721-A6B2888CF7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9FB36E-D636-46EA-9B93-DCFFD12FA957}" type="pres">
      <dgm:prSet presAssocID="{56266295-8F2F-4E8F-8721-A6B2888CF799}" presName="invisiNode" presStyleLbl="node1" presStyleIdx="2" presStyleCnt="3"/>
      <dgm:spPr/>
    </dgm:pt>
    <dgm:pt modelId="{8FA3636D-3012-4D94-AD1C-7FF250045C88}" type="pres">
      <dgm:prSet presAssocID="{56266295-8F2F-4E8F-8721-A6B2888CF7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624398C-DCD5-483F-8624-E11828059FA6}" type="presOf" srcId="{8EB060CC-5E23-4659-9FD4-43B1BB7E6232}" destId="{839AEA0F-67F3-473B-BFC7-12ED6D99BE15}" srcOrd="0" destOrd="0" presId="urn:microsoft.com/office/officeart/2005/8/layout/pList2#1"/>
    <dgm:cxn modelId="{B87B8A8D-D70D-49FE-956C-0BDDE4E10907}" type="presOf" srcId="{050AFB4C-DDF6-4D74-8B40-FFF96820C89F}" destId="{01C7B717-5B77-4355-9079-B04AA96EFC42}" srcOrd="0" destOrd="0" presId="urn:microsoft.com/office/officeart/2005/8/layout/pList2#1"/>
    <dgm:cxn modelId="{5CA0D7EA-68D1-4CFA-8A41-2114F4ACEB54}" type="presOf" srcId="{CC6FFC64-40ED-4974-BF6B-8E3C8F49138C}" destId="{D3B8E14B-60A0-4254-A7C6-E1D7E3420745}" srcOrd="0" destOrd="0" presId="urn:microsoft.com/office/officeart/2005/8/layout/pList2#1"/>
    <dgm:cxn modelId="{91E0B47C-7147-4EB1-850F-5C9609DBDE27}" srcId="{8EB060CC-5E23-4659-9FD4-43B1BB7E6232}" destId="{56266295-8F2F-4E8F-8721-A6B2888CF799}" srcOrd="2" destOrd="0" parTransId="{8A070165-AA85-4E62-BF2C-F905CD0AA05E}" sibTransId="{AD9B0EF0-C68C-4BED-A683-0FC09D3D4FB4}"/>
    <dgm:cxn modelId="{688C1BAA-5E8F-4343-BD7F-699F39D8D1AE}" type="presOf" srcId="{AAF47A49-9C1C-4EDB-8755-611CE852E17F}" destId="{E429B89F-70D7-4CD8-AD01-4A7986B9C6E8}" srcOrd="0" destOrd="0" presId="urn:microsoft.com/office/officeart/2005/8/layout/pList2#1"/>
    <dgm:cxn modelId="{073DA37B-2AFD-4933-89E9-2B024F55C1CD}" type="presOf" srcId="{56266295-8F2F-4E8F-8721-A6B2888CF799}" destId="{44CDDF0F-483A-46B3-926D-EA0029DBF8EF}" srcOrd="0" destOrd="0" presId="urn:microsoft.com/office/officeart/2005/8/layout/pList2#1"/>
    <dgm:cxn modelId="{1F2D0215-0EF2-4CD2-B778-0BA8959614BE}" srcId="{8EB060CC-5E23-4659-9FD4-43B1BB7E6232}" destId="{C1FF62D9-15B4-4C7F-B318-15ABC1CC29C9}" srcOrd="1" destOrd="0" parTransId="{85A1F884-261A-44BB-A8D8-8DB471B58367}" sibTransId="{CC6FFC64-40ED-4974-BF6B-8E3C8F49138C}"/>
    <dgm:cxn modelId="{84983901-0C22-4B79-9B07-F1060D7FACC8}" srcId="{8EB060CC-5E23-4659-9FD4-43B1BB7E6232}" destId="{050AFB4C-DDF6-4D74-8B40-FFF96820C89F}" srcOrd="0" destOrd="0" parTransId="{7DD2644D-5693-4C1F-8020-0C3063176B7A}" sibTransId="{AAF47A49-9C1C-4EDB-8755-611CE852E17F}"/>
    <dgm:cxn modelId="{08036903-56EA-4370-B65F-0DCDE2F5268B}" type="presOf" srcId="{C1FF62D9-15B4-4C7F-B318-15ABC1CC29C9}" destId="{A3945A94-8153-437F-971C-E026F6BFC801}" srcOrd="0" destOrd="0" presId="urn:microsoft.com/office/officeart/2005/8/layout/pList2#1"/>
    <dgm:cxn modelId="{9B039F9D-B69F-446B-ACE2-9578C09D95D6}" type="presParOf" srcId="{839AEA0F-67F3-473B-BFC7-12ED6D99BE15}" destId="{14814FB5-7D7B-4E5E-900A-4AF957C60D36}" srcOrd="0" destOrd="0" presId="urn:microsoft.com/office/officeart/2005/8/layout/pList2#1"/>
    <dgm:cxn modelId="{B326A94E-805A-4585-91D5-8A7DF330C2CA}" type="presParOf" srcId="{839AEA0F-67F3-473B-BFC7-12ED6D99BE15}" destId="{00FBAF13-0E0F-4520-ADF1-FBC86E9406CC}" srcOrd="1" destOrd="0" presId="urn:microsoft.com/office/officeart/2005/8/layout/pList2#1"/>
    <dgm:cxn modelId="{258BA99D-6D7E-49BE-B708-27B7C1A6FAE7}" type="presParOf" srcId="{00FBAF13-0E0F-4520-ADF1-FBC86E9406CC}" destId="{1C6000E4-5090-4200-AE1F-6F5FA9D97611}" srcOrd="0" destOrd="0" presId="urn:microsoft.com/office/officeart/2005/8/layout/pList2#1"/>
    <dgm:cxn modelId="{7FE04969-DD38-48BD-A066-D873F4B19D71}" type="presParOf" srcId="{1C6000E4-5090-4200-AE1F-6F5FA9D97611}" destId="{01C7B717-5B77-4355-9079-B04AA96EFC42}" srcOrd="0" destOrd="0" presId="urn:microsoft.com/office/officeart/2005/8/layout/pList2#1"/>
    <dgm:cxn modelId="{7B127AF9-A1FD-42DF-B808-34835EE800F0}" type="presParOf" srcId="{1C6000E4-5090-4200-AE1F-6F5FA9D97611}" destId="{E4C89851-5677-4618-9416-FBE91764DD7D}" srcOrd="1" destOrd="0" presId="urn:microsoft.com/office/officeart/2005/8/layout/pList2#1"/>
    <dgm:cxn modelId="{6089B0B1-BFC1-4D3B-9D3E-FFEE41DCA337}" type="presParOf" srcId="{1C6000E4-5090-4200-AE1F-6F5FA9D97611}" destId="{8774025A-E9AC-4BA1-A2D1-C16408D857C8}" srcOrd="2" destOrd="0" presId="urn:microsoft.com/office/officeart/2005/8/layout/pList2#1"/>
    <dgm:cxn modelId="{E4884983-DDE9-4F5A-A110-7F2960D40498}" type="presParOf" srcId="{00FBAF13-0E0F-4520-ADF1-FBC86E9406CC}" destId="{E429B89F-70D7-4CD8-AD01-4A7986B9C6E8}" srcOrd="1" destOrd="0" presId="urn:microsoft.com/office/officeart/2005/8/layout/pList2#1"/>
    <dgm:cxn modelId="{A14F6DAC-0882-463E-A491-C758CD5CD52C}" type="presParOf" srcId="{00FBAF13-0E0F-4520-ADF1-FBC86E9406CC}" destId="{9D115F97-E588-474F-B885-62130E604BF4}" srcOrd="2" destOrd="0" presId="urn:microsoft.com/office/officeart/2005/8/layout/pList2#1"/>
    <dgm:cxn modelId="{4B7A0E9D-C4D0-406D-A0C5-9AFF3CDD9178}" type="presParOf" srcId="{9D115F97-E588-474F-B885-62130E604BF4}" destId="{A3945A94-8153-437F-971C-E026F6BFC801}" srcOrd="0" destOrd="0" presId="urn:microsoft.com/office/officeart/2005/8/layout/pList2#1"/>
    <dgm:cxn modelId="{CF4821C3-E3D9-4DF2-9CDF-3AC82814EB1E}" type="presParOf" srcId="{9D115F97-E588-474F-B885-62130E604BF4}" destId="{C9F35E0D-186E-4D75-B3C9-530417D0DDC2}" srcOrd="1" destOrd="0" presId="urn:microsoft.com/office/officeart/2005/8/layout/pList2#1"/>
    <dgm:cxn modelId="{7A70EEA5-3E9C-490E-8D75-F99B818C1A80}" type="presParOf" srcId="{9D115F97-E588-474F-B885-62130E604BF4}" destId="{A079C289-398E-49CF-8408-0AEB3D8D9305}" srcOrd="2" destOrd="0" presId="urn:microsoft.com/office/officeart/2005/8/layout/pList2#1"/>
    <dgm:cxn modelId="{F219D13C-C177-427E-88E6-7DC733DFD2DE}" type="presParOf" srcId="{00FBAF13-0E0F-4520-ADF1-FBC86E9406CC}" destId="{D3B8E14B-60A0-4254-A7C6-E1D7E3420745}" srcOrd="3" destOrd="0" presId="urn:microsoft.com/office/officeart/2005/8/layout/pList2#1"/>
    <dgm:cxn modelId="{152793D2-6D5C-438F-A2FB-BBF267D1F357}" type="presParOf" srcId="{00FBAF13-0E0F-4520-ADF1-FBC86E9406CC}" destId="{63A428DE-A77D-48A9-B8D2-B0B10C796AD8}" srcOrd="4" destOrd="0" presId="urn:microsoft.com/office/officeart/2005/8/layout/pList2#1"/>
    <dgm:cxn modelId="{F04607D3-9C78-4D24-AE81-8C6D96DEBE02}" type="presParOf" srcId="{63A428DE-A77D-48A9-B8D2-B0B10C796AD8}" destId="{44CDDF0F-483A-46B3-926D-EA0029DBF8EF}" srcOrd="0" destOrd="0" presId="urn:microsoft.com/office/officeart/2005/8/layout/pList2#1"/>
    <dgm:cxn modelId="{8D77AB6D-6581-486E-B045-80B5AC8AB2C6}" type="presParOf" srcId="{63A428DE-A77D-48A9-B8D2-B0B10C796AD8}" destId="{589FB36E-D636-46EA-9B93-DCFFD12FA957}" srcOrd="1" destOrd="0" presId="urn:microsoft.com/office/officeart/2005/8/layout/pList2#1"/>
    <dgm:cxn modelId="{D61A84F5-F5E6-4515-B5D8-04E067FECEC8}" type="presParOf" srcId="{63A428DE-A77D-48A9-B8D2-B0B10C796AD8}" destId="{8FA3636D-3012-4D94-AD1C-7FF250045C8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A738BC-44B4-48A9-A2B8-0FC5256D244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F0B993B2-1CE6-44A7-AF8A-5B7E8F7ADA8E}">
      <dgm:prSet/>
      <dgm:spPr/>
      <dgm:t>
        <a:bodyPr/>
        <a:lstStyle/>
        <a:p>
          <a:pPr rtl="0"/>
          <a:r>
            <a:rPr lang="nl-NL" dirty="0" smtClean="0"/>
            <a:t>Moleculaire technieken fokkerij</a:t>
          </a:r>
          <a:endParaRPr lang="nl-NL" dirty="0"/>
        </a:p>
      </dgm:t>
    </dgm:pt>
    <dgm:pt modelId="{399ED1BA-9078-4B31-9FE9-6929C69CE805}" type="parTrans" cxnId="{96145444-9B36-4598-A457-8BE888DDDFA6}">
      <dgm:prSet/>
      <dgm:spPr/>
      <dgm:t>
        <a:bodyPr/>
        <a:lstStyle/>
        <a:p>
          <a:endParaRPr lang="nl-NL"/>
        </a:p>
      </dgm:t>
    </dgm:pt>
    <dgm:pt modelId="{A71A0B60-DA40-46B0-AAFB-AD10A619F61E}" type="sibTrans" cxnId="{96145444-9B36-4598-A457-8BE888DDDFA6}">
      <dgm:prSet/>
      <dgm:spPr/>
      <dgm:t>
        <a:bodyPr/>
        <a:lstStyle/>
        <a:p>
          <a:endParaRPr lang="nl-NL"/>
        </a:p>
      </dgm:t>
    </dgm:pt>
    <dgm:pt modelId="{06CB0255-A727-4C55-A61A-EF8BFA62DC63}" type="pres">
      <dgm:prSet presAssocID="{2AA738BC-44B4-48A9-A2B8-0FC5256D24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D94F52A-5B0E-483E-8778-86F1A21E5F98}" type="pres">
      <dgm:prSet presAssocID="{F0B993B2-1CE6-44A7-AF8A-5B7E8F7ADA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6E2E60-D1B3-4983-91AE-DB421DC80E04}" type="presOf" srcId="{F0B993B2-1CE6-44A7-AF8A-5B7E8F7ADA8E}" destId="{7D94F52A-5B0E-483E-8778-86F1A21E5F98}" srcOrd="0" destOrd="0" presId="urn:microsoft.com/office/officeart/2005/8/layout/vList2"/>
    <dgm:cxn modelId="{64CCBE64-D32B-4CEA-A514-3EA020BC3A0B}" type="presOf" srcId="{2AA738BC-44B4-48A9-A2B8-0FC5256D2449}" destId="{06CB0255-A727-4C55-A61A-EF8BFA62DC63}" srcOrd="0" destOrd="0" presId="urn:microsoft.com/office/officeart/2005/8/layout/vList2"/>
    <dgm:cxn modelId="{96145444-9B36-4598-A457-8BE888DDDFA6}" srcId="{2AA738BC-44B4-48A9-A2B8-0FC5256D2449}" destId="{F0B993B2-1CE6-44A7-AF8A-5B7E8F7ADA8E}" srcOrd="0" destOrd="0" parTransId="{399ED1BA-9078-4B31-9FE9-6929C69CE805}" sibTransId="{A71A0B60-DA40-46B0-AAFB-AD10A619F61E}"/>
    <dgm:cxn modelId="{264EB604-6BAD-41ED-94C7-710F48D8B742}" type="presParOf" srcId="{06CB0255-A727-4C55-A61A-EF8BFA62DC63}" destId="{7D94F52A-5B0E-483E-8778-86F1A21E5F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3170E8-7134-4E2D-8653-1D74BFED8625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C9A6B95-FCB7-4052-A799-0E117C7AA994}">
      <dgm:prSet/>
      <dgm:spPr/>
      <dgm:t>
        <a:bodyPr/>
        <a:lstStyle/>
        <a:p>
          <a:pPr algn="ctr" rtl="0"/>
          <a:r>
            <a:rPr lang="nl-NL" dirty="0" smtClean="0"/>
            <a:t>Identificatie van genen </a:t>
          </a:r>
          <a:r>
            <a:rPr lang="nl-NL" dirty="0" smtClean="0"/>
            <a:t>met informatie voor </a:t>
          </a:r>
          <a:r>
            <a:rPr lang="nl-NL" dirty="0" smtClean="0"/>
            <a:t>eigenschappen die product opbrengst bepalen</a:t>
          </a:r>
          <a:endParaRPr lang="nl-NL" dirty="0"/>
        </a:p>
      </dgm:t>
    </dgm:pt>
    <dgm:pt modelId="{03913AF0-D956-4331-AC32-04D692CFF0C4}" type="parTrans" cxnId="{301431BE-85AC-42C9-BE3D-C1FBE4D7E7BC}">
      <dgm:prSet/>
      <dgm:spPr/>
      <dgm:t>
        <a:bodyPr/>
        <a:lstStyle/>
        <a:p>
          <a:pPr algn="ctr"/>
          <a:endParaRPr lang="nl-NL"/>
        </a:p>
      </dgm:t>
    </dgm:pt>
    <dgm:pt modelId="{7C6BBCA0-8645-4377-ACED-92E435DB33E5}" type="sibTrans" cxnId="{301431BE-85AC-42C9-BE3D-C1FBE4D7E7BC}">
      <dgm:prSet/>
      <dgm:spPr/>
      <dgm:t>
        <a:bodyPr/>
        <a:lstStyle/>
        <a:p>
          <a:pPr algn="ctr"/>
          <a:endParaRPr lang="nl-NL"/>
        </a:p>
      </dgm:t>
    </dgm:pt>
    <dgm:pt modelId="{9E818B67-915B-419B-9E41-C86A2AD1ED7D}">
      <dgm:prSet/>
      <dgm:spPr/>
      <dgm:t>
        <a:bodyPr/>
        <a:lstStyle/>
        <a:p>
          <a:pPr algn="ctr" rtl="0"/>
          <a:r>
            <a:rPr lang="nl-NL" dirty="0" smtClean="0"/>
            <a:t>Toepassing van </a:t>
          </a:r>
          <a:r>
            <a:rPr lang="nl-NL" dirty="0" err="1" smtClean="0"/>
            <a:t>DNA-merkers</a:t>
          </a:r>
          <a:r>
            <a:rPr lang="nl-NL" dirty="0" smtClean="0"/>
            <a:t> en genoomanalyse</a:t>
          </a:r>
          <a:endParaRPr lang="nl-NL" dirty="0"/>
        </a:p>
      </dgm:t>
    </dgm:pt>
    <dgm:pt modelId="{C863ADD0-C610-485E-8A48-EE12404E07FC}" type="parTrans" cxnId="{3BA4E31B-1B30-4031-B1A8-67938646312E}">
      <dgm:prSet/>
      <dgm:spPr/>
      <dgm:t>
        <a:bodyPr/>
        <a:lstStyle/>
        <a:p>
          <a:pPr algn="ctr"/>
          <a:endParaRPr lang="nl-NL"/>
        </a:p>
      </dgm:t>
    </dgm:pt>
    <dgm:pt modelId="{B883930E-F5F1-406D-B037-389BDA8A9DE5}" type="sibTrans" cxnId="{3BA4E31B-1B30-4031-B1A8-67938646312E}">
      <dgm:prSet/>
      <dgm:spPr/>
      <dgm:t>
        <a:bodyPr/>
        <a:lstStyle/>
        <a:p>
          <a:pPr algn="ctr"/>
          <a:endParaRPr lang="nl-NL"/>
        </a:p>
      </dgm:t>
    </dgm:pt>
    <dgm:pt modelId="{5AA95F56-21FB-4E56-984B-E072950913A8}">
      <dgm:prSet/>
      <dgm:spPr/>
      <dgm:t>
        <a:bodyPr/>
        <a:lstStyle/>
        <a:p>
          <a:pPr algn="ctr" rtl="0"/>
          <a:r>
            <a:rPr lang="nl-NL" dirty="0" smtClean="0"/>
            <a:t>DNA-testen van embryonaal genotype</a:t>
          </a:r>
          <a:endParaRPr lang="nl-NL" dirty="0"/>
        </a:p>
      </dgm:t>
    </dgm:pt>
    <dgm:pt modelId="{FC091760-BCEC-4F05-BEF4-038D1247684E}" type="parTrans" cxnId="{CC05D2A9-B255-4B09-94EF-9B4B219E53BE}">
      <dgm:prSet/>
      <dgm:spPr/>
      <dgm:t>
        <a:bodyPr/>
        <a:lstStyle/>
        <a:p>
          <a:pPr algn="ctr"/>
          <a:endParaRPr lang="nl-NL"/>
        </a:p>
      </dgm:t>
    </dgm:pt>
    <dgm:pt modelId="{FA5A4FC1-853D-4D42-9BCC-B4AE8378F60C}" type="sibTrans" cxnId="{CC05D2A9-B255-4B09-94EF-9B4B219E53BE}">
      <dgm:prSet/>
      <dgm:spPr/>
      <dgm:t>
        <a:bodyPr/>
        <a:lstStyle/>
        <a:p>
          <a:pPr algn="ctr"/>
          <a:endParaRPr lang="nl-NL"/>
        </a:p>
      </dgm:t>
    </dgm:pt>
    <dgm:pt modelId="{241975B1-51AC-4683-BD67-B5D26F12C501}">
      <dgm:prSet/>
      <dgm:spPr/>
      <dgm:t>
        <a:bodyPr/>
        <a:lstStyle/>
        <a:p>
          <a:pPr algn="ctr" rtl="0"/>
          <a:r>
            <a:rPr lang="nl-NL" dirty="0" smtClean="0"/>
            <a:t>Klonen met een genetisch gemodificeerde celkern</a:t>
          </a:r>
          <a:endParaRPr lang="nl-NL" dirty="0"/>
        </a:p>
      </dgm:t>
    </dgm:pt>
    <dgm:pt modelId="{07ED5C23-92E8-4930-A2A8-8B62C3973797}" type="parTrans" cxnId="{8799BF85-82BD-4B6A-9D75-61025000F2DF}">
      <dgm:prSet/>
      <dgm:spPr/>
      <dgm:t>
        <a:bodyPr/>
        <a:lstStyle/>
        <a:p>
          <a:pPr algn="ctr"/>
          <a:endParaRPr lang="nl-NL"/>
        </a:p>
      </dgm:t>
    </dgm:pt>
    <dgm:pt modelId="{0234BF51-106F-4A14-B539-236DC9F312EC}" type="sibTrans" cxnId="{8799BF85-82BD-4B6A-9D75-61025000F2DF}">
      <dgm:prSet/>
      <dgm:spPr/>
      <dgm:t>
        <a:bodyPr/>
        <a:lstStyle/>
        <a:p>
          <a:pPr algn="ctr"/>
          <a:endParaRPr lang="nl-NL"/>
        </a:p>
      </dgm:t>
    </dgm:pt>
    <dgm:pt modelId="{447FC609-B1CF-4335-826D-1329ED3FA5CD}" type="pres">
      <dgm:prSet presAssocID="{E33170E8-7134-4E2D-8653-1D74BFED86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C765171-2C21-4ED3-AFD7-E46600A4714A}" type="pres">
      <dgm:prSet presAssocID="{0C9A6B95-FCB7-4052-A799-0E117C7AA9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D2C605-A64E-452B-8BCB-3EA48A0271F0}" type="pres">
      <dgm:prSet presAssocID="{7C6BBCA0-8645-4377-ACED-92E435DB33E5}" presName="spacer" presStyleCnt="0"/>
      <dgm:spPr/>
    </dgm:pt>
    <dgm:pt modelId="{D5914616-0086-42EC-B1A4-3AEB9B4B5613}" type="pres">
      <dgm:prSet presAssocID="{9E818B67-915B-419B-9E41-C86A2AD1ED7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094A6F-43CC-4E83-B157-9744D862FEF3}" type="pres">
      <dgm:prSet presAssocID="{B883930E-F5F1-406D-B037-389BDA8A9DE5}" presName="spacer" presStyleCnt="0"/>
      <dgm:spPr/>
    </dgm:pt>
    <dgm:pt modelId="{465E155A-A0A5-462C-9FA6-A5E17E52E883}" type="pres">
      <dgm:prSet presAssocID="{5AA95F56-21FB-4E56-984B-E072950913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1DD1A5-6C83-4A71-8C4A-E91216568D27}" type="pres">
      <dgm:prSet presAssocID="{FA5A4FC1-853D-4D42-9BCC-B4AE8378F60C}" presName="spacer" presStyleCnt="0"/>
      <dgm:spPr/>
    </dgm:pt>
    <dgm:pt modelId="{20EEE04B-05DE-416D-A56B-909D42BF8106}" type="pres">
      <dgm:prSet presAssocID="{241975B1-51AC-4683-BD67-B5D26F12C5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611440E-DE7D-47FE-91EC-96288B2A3AE8}" type="presOf" srcId="{5AA95F56-21FB-4E56-984B-E072950913A8}" destId="{465E155A-A0A5-462C-9FA6-A5E17E52E883}" srcOrd="0" destOrd="0" presId="urn:microsoft.com/office/officeart/2005/8/layout/vList2"/>
    <dgm:cxn modelId="{4901DA0C-15BA-4AAB-8AE2-5ED38DB9471B}" type="presOf" srcId="{241975B1-51AC-4683-BD67-B5D26F12C501}" destId="{20EEE04B-05DE-416D-A56B-909D42BF8106}" srcOrd="0" destOrd="0" presId="urn:microsoft.com/office/officeart/2005/8/layout/vList2"/>
    <dgm:cxn modelId="{AEE912B8-D8E0-4A2F-A877-F9C2D81579A2}" type="presOf" srcId="{E33170E8-7134-4E2D-8653-1D74BFED8625}" destId="{447FC609-B1CF-4335-826D-1329ED3FA5CD}" srcOrd="0" destOrd="0" presId="urn:microsoft.com/office/officeart/2005/8/layout/vList2"/>
    <dgm:cxn modelId="{46BB4DCF-8928-43D4-8AB0-E69F56693CE4}" type="presOf" srcId="{9E818B67-915B-419B-9E41-C86A2AD1ED7D}" destId="{D5914616-0086-42EC-B1A4-3AEB9B4B5613}" srcOrd="0" destOrd="0" presId="urn:microsoft.com/office/officeart/2005/8/layout/vList2"/>
    <dgm:cxn modelId="{301431BE-85AC-42C9-BE3D-C1FBE4D7E7BC}" srcId="{E33170E8-7134-4E2D-8653-1D74BFED8625}" destId="{0C9A6B95-FCB7-4052-A799-0E117C7AA994}" srcOrd="0" destOrd="0" parTransId="{03913AF0-D956-4331-AC32-04D692CFF0C4}" sibTransId="{7C6BBCA0-8645-4377-ACED-92E435DB33E5}"/>
    <dgm:cxn modelId="{CC05D2A9-B255-4B09-94EF-9B4B219E53BE}" srcId="{E33170E8-7134-4E2D-8653-1D74BFED8625}" destId="{5AA95F56-21FB-4E56-984B-E072950913A8}" srcOrd="2" destOrd="0" parTransId="{FC091760-BCEC-4F05-BEF4-038D1247684E}" sibTransId="{FA5A4FC1-853D-4D42-9BCC-B4AE8378F60C}"/>
    <dgm:cxn modelId="{8799BF85-82BD-4B6A-9D75-61025000F2DF}" srcId="{E33170E8-7134-4E2D-8653-1D74BFED8625}" destId="{241975B1-51AC-4683-BD67-B5D26F12C501}" srcOrd="3" destOrd="0" parTransId="{07ED5C23-92E8-4930-A2A8-8B62C3973797}" sibTransId="{0234BF51-106F-4A14-B539-236DC9F312EC}"/>
    <dgm:cxn modelId="{E321421F-2FF8-484E-90E8-57B1EC147441}" type="presOf" srcId="{0C9A6B95-FCB7-4052-A799-0E117C7AA994}" destId="{5C765171-2C21-4ED3-AFD7-E46600A4714A}" srcOrd="0" destOrd="0" presId="urn:microsoft.com/office/officeart/2005/8/layout/vList2"/>
    <dgm:cxn modelId="{3BA4E31B-1B30-4031-B1A8-67938646312E}" srcId="{E33170E8-7134-4E2D-8653-1D74BFED8625}" destId="{9E818B67-915B-419B-9E41-C86A2AD1ED7D}" srcOrd="1" destOrd="0" parTransId="{C863ADD0-C610-485E-8A48-EE12404E07FC}" sibTransId="{B883930E-F5F1-406D-B037-389BDA8A9DE5}"/>
    <dgm:cxn modelId="{1939AD97-6344-4B75-991A-36D31E958944}" type="presParOf" srcId="{447FC609-B1CF-4335-826D-1329ED3FA5CD}" destId="{5C765171-2C21-4ED3-AFD7-E46600A4714A}" srcOrd="0" destOrd="0" presId="urn:microsoft.com/office/officeart/2005/8/layout/vList2"/>
    <dgm:cxn modelId="{9AC630DC-C4A5-43E3-91E2-DAD1A13B5E12}" type="presParOf" srcId="{447FC609-B1CF-4335-826D-1329ED3FA5CD}" destId="{FBD2C605-A64E-452B-8BCB-3EA48A0271F0}" srcOrd="1" destOrd="0" presId="urn:microsoft.com/office/officeart/2005/8/layout/vList2"/>
    <dgm:cxn modelId="{4831CE3C-8EDA-4863-B0D8-FF810123BB54}" type="presParOf" srcId="{447FC609-B1CF-4335-826D-1329ED3FA5CD}" destId="{D5914616-0086-42EC-B1A4-3AEB9B4B5613}" srcOrd="2" destOrd="0" presId="urn:microsoft.com/office/officeart/2005/8/layout/vList2"/>
    <dgm:cxn modelId="{A2975895-A75E-48D5-912C-980BA5135DC9}" type="presParOf" srcId="{447FC609-B1CF-4335-826D-1329ED3FA5CD}" destId="{4D094A6F-43CC-4E83-B157-9744D862FEF3}" srcOrd="3" destOrd="0" presId="urn:microsoft.com/office/officeart/2005/8/layout/vList2"/>
    <dgm:cxn modelId="{02782D05-D304-448E-B994-EF4AF4D279A7}" type="presParOf" srcId="{447FC609-B1CF-4335-826D-1329ED3FA5CD}" destId="{465E155A-A0A5-462C-9FA6-A5E17E52E883}" srcOrd="4" destOrd="0" presId="urn:microsoft.com/office/officeart/2005/8/layout/vList2"/>
    <dgm:cxn modelId="{EF1AA685-5767-471F-9CBB-429FA28533D6}" type="presParOf" srcId="{447FC609-B1CF-4335-826D-1329ED3FA5CD}" destId="{B51DD1A5-6C83-4A71-8C4A-E91216568D27}" srcOrd="5" destOrd="0" presId="urn:microsoft.com/office/officeart/2005/8/layout/vList2"/>
    <dgm:cxn modelId="{DC1697C8-2A83-456E-B3F0-1A74A2705298}" type="presParOf" srcId="{447FC609-B1CF-4335-826D-1329ED3FA5CD}" destId="{20EEE04B-05DE-416D-A56B-909D42BF81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4F096B-4AE6-4EB1-8858-A019C24FF96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8D1FC644-A127-4385-BFD6-09DE05541A4C}">
      <dgm:prSet/>
      <dgm:spPr/>
      <dgm:t>
        <a:bodyPr/>
        <a:lstStyle/>
        <a:p>
          <a:pPr algn="ctr" rtl="0"/>
          <a:r>
            <a:rPr lang="nl-NL" dirty="0" smtClean="0"/>
            <a:t>Forensisch onderzoek</a:t>
          </a:r>
          <a:endParaRPr lang="nl-NL" dirty="0"/>
        </a:p>
      </dgm:t>
    </dgm:pt>
    <dgm:pt modelId="{19EE370B-C11D-475A-841C-93EA2747E89C}" type="parTrans" cxnId="{5CEB93DB-4078-4EBB-A552-B991453006D9}">
      <dgm:prSet/>
      <dgm:spPr/>
      <dgm:t>
        <a:bodyPr/>
        <a:lstStyle/>
        <a:p>
          <a:endParaRPr lang="nl-NL"/>
        </a:p>
      </dgm:t>
    </dgm:pt>
    <dgm:pt modelId="{AABBDC1E-7EA5-44D8-90B7-704624CC3F19}" type="sibTrans" cxnId="{5CEB93DB-4078-4EBB-A552-B991453006D9}">
      <dgm:prSet/>
      <dgm:spPr/>
      <dgm:t>
        <a:bodyPr/>
        <a:lstStyle/>
        <a:p>
          <a:endParaRPr lang="nl-NL"/>
        </a:p>
      </dgm:t>
    </dgm:pt>
    <dgm:pt modelId="{76C29365-FC07-4E92-9539-E0CA4B25C51F}" type="pres">
      <dgm:prSet presAssocID="{0A4F096B-4AE6-4EB1-8858-A019C24FF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B9778DF-B006-42E1-9C52-C3365C9FBC9B}" type="pres">
      <dgm:prSet presAssocID="{8D1FC644-A127-4385-BFD6-09DE05541A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581E94-F815-42D4-8C5C-C40019B18E3C}" type="presOf" srcId="{8D1FC644-A127-4385-BFD6-09DE05541A4C}" destId="{6B9778DF-B006-42E1-9C52-C3365C9FBC9B}" srcOrd="0" destOrd="0" presId="urn:microsoft.com/office/officeart/2005/8/layout/vList2"/>
    <dgm:cxn modelId="{E6116960-1F35-4C65-9AB0-669B768450B5}" type="presOf" srcId="{0A4F096B-4AE6-4EB1-8858-A019C24FF960}" destId="{76C29365-FC07-4E92-9539-E0CA4B25C51F}" srcOrd="0" destOrd="0" presId="urn:microsoft.com/office/officeart/2005/8/layout/vList2"/>
    <dgm:cxn modelId="{5CEB93DB-4078-4EBB-A552-B991453006D9}" srcId="{0A4F096B-4AE6-4EB1-8858-A019C24FF960}" destId="{8D1FC644-A127-4385-BFD6-09DE05541A4C}" srcOrd="0" destOrd="0" parTransId="{19EE370B-C11D-475A-841C-93EA2747E89C}" sibTransId="{AABBDC1E-7EA5-44D8-90B7-704624CC3F19}"/>
    <dgm:cxn modelId="{094A4A17-962D-49CD-8C17-8A17CD32157E}" type="presParOf" srcId="{76C29365-FC07-4E92-9539-E0CA4B25C51F}" destId="{6B9778DF-B006-42E1-9C52-C3365C9FBC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62EE0-C4AB-4D36-BE48-AFBF4CFCF2BE}">
      <dsp:nvSpPr>
        <dsp:cNvPr id="0" name=""/>
        <dsp:cNvSpPr/>
      </dsp:nvSpPr>
      <dsp:spPr>
        <a:xfrm>
          <a:off x="0" y="183357"/>
          <a:ext cx="7772400" cy="11033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Thema 8 Moleculaire genetica</a:t>
          </a:r>
          <a:endParaRPr lang="nl-NL" sz="4600" kern="1200" dirty="0"/>
        </a:p>
      </dsp:txBody>
      <dsp:txXfrm>
        <a:off x="53859" y="237216"/>
        <a:ext cx="7664682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C3A9D-884E-40AC-A372-2015939436AD}">
      <dsp:nvSpPr>
        <dsp:cNvPr id="0" name=""/>
        <dsp:cNvSpPr/>
      </dsp:nvSpPr>
      <dsp:spPr>
        <a:xfrm>
          <a:off x="0" y="46641"/>
          <a:ext cx="82296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Identificatie: </a:t>
          </a:r>
          <a:r>
            <a:rPr lang="nl-NL" sz="2800" kern="1200" dirty="0" err="1" smtClean="0"/>
            <a:t>DNA-vingerafdruk</a:t>
          </a:r>
          <a:r>
            <a:rPr lang="nl-NL" sz="2800" kern="1200" dirty="0" smtClean="0"/>
            <a:t> of </a:t>
          </a:r>
          <a:r>
            <a:rPr lang="nl-NL" sz="2800" kern="1200" dirty="0" err="1" smtClean="0"/>
            <a:t>DNA-profiel</a:t>
          </a:r>
          <a:endParaRPr lang="nl-NL" sz="2800" kern="1200" dirty="0"/>
        </a:p>
      </dsp:txBody>
      <dsp:txXfrm>
        <a:off x="32784" y="79425"/>
        <a:ext cx="8164032" cy="606012"/>
      </dsp:txXfrm>
    </dsp:sp>
    <dsp:sp modelId="{BE812BA3-94F3-4C7C-A37D-52ACFDB28694}">
      <dsp:nvSpPr>
        <dsp:cNvPr id="0" name=""/>
        <dsp:cNvSpPr/>
      </dsp:nvSpPr>
      <dsp:spPr>
        <a:xfrm>
          <a:off x="0" y="798861"/>
          <a:ext cx="8229600" cy="671580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De </a:t>
          </a:r>
          <a:r>
            <a:rPr lang="nl-NL" sz="2800" kern="1200" dirty="0" err="1" smtClean="0"/>
            <a:t>STR’s</a:t>
          </a:r>
          <a:r>
            <a:rPr lang="nl-NL" sz="2800" kern="1200" dirty="0" smtClean="0"/>
            <a:t> (short tandem </a:t>
          </a:r>
          <a:r>
            <a:rPr lang="nl-NL" sz="2800" kern="1200" dirty="0" err="1" smtClean="0"/>
            <a:t>repeats</a:t>
          </a:r>
          <a:r>
            <a:rPr lang="nl-NL" sz="2800" kern="1200" dirty="0" smtClean="0"/>
            <a:t>) zijn uniek</a:t>
          </a:r>
          <a:endParaRPr lang="nl-NL" sz="2800" kern="1200" dirty="0"/>
        </a:p>
      </dsp:txBody>
      <dsp:txXfrm>
        <a:off x="32784" y="831645"/>
        <a:ext cx="8164032" cy="606012"/>
      </dsp:txXfrm>
    </dsp:sp>
    <dsp:sp modelId="{6F150353-4AA6-4A56-960D-F569ED9E030D}">
      <dsp:nvSpPr>
        <dsp:cNvPr id="0" name=""/>
        <dsp:cNvSpPr/>
      </dsp:nvSpPr>
      <dsp:spPr>
        <a:xfrm>
          <a:off x="0" y="1551081"/>
          <a:ext cx="8229600" cy="671580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Herhalingen van korte </a:t>
          </a:r>
          <a:r>
            <a:rPr lang="nl-NL" sz="2800" kern="1200" dirty="0" err="1" smtClean="0"/>
            <a:t>DNA-frequenties</a:t>
          </a:r>
          <a:endParaRPr lang="nl-NL" sz="2800" kern="1200" dirty="0"/>
        </a:p>
      </dsp:txBody>
      <dsp:txXfrm>
        <a:off x="32784" y="1583865"/>
        <a:ext cx="8164032" cy="606012"/>
      </dsp:txXfrm>
    </dsp:sp>
    <dsp:sp modelId="{C0DD9EEB-B7E2-4102-AEA9-D57756043A80}">
      <dsp:nvSpPr>
        <dsp:cNvPr id="0" name=""/>
        <dsp:cNvSpPr/>
      </dsp:nvSpPr>
      <dsp:spPr>
        <a:xfrm>
          <a:off x="0" y="2303301"/>
          <a:ext cx="8229600" cy="671580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In praktijk gebracht sinds 1985</a:t>
          </a:r>
          <a:endParaRPr lang="nl-NL" sz="2800" kern="1200" dirty="0"/>
        </a:p>
      </dsp:txBody>
      <dsp:txXfrm>
        <a:off x="32784" y="2336085"/>
        <a:ext cx="8164032" cy="606012"/>
      </dsp:txXfrm>
    </dsp:sp>
    <dsp:sp modelId="{A0B32994-DE84-47F1-AFE8-745558BCA89E}">
      <dsp:nvSpPr>
        <dsp:cNvPr id="0" name=""/>
        <dsp:cNvSpPr/>
      </dsp:nvSpPr>
      <dsp:spPr>
        <a:xfrm>
          <a:off x="0" y="3055521"/>
          <a:ext cx="8229600" cy="671580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Uitvinding PCR: identificatie met  miniem DNA</a:t>
          </a:r>
          <a:endParaRPr lang="nl-NL" sz="2800" kern="1200" dirty="0"/>
        </a:p>
      </dsp:txBody>
      <dsp:txXfrm>
        <a:off x="32784" y="3088305"/>
        <a:ext cx="8164032" cy="606012"/>
      </dsp:txXfrm>
    </dsp:sp>
    <dsp:sp modelId="{161F6A2F-5BEE-4780-AF3E-F1A57B0588D0}">
      <dsp:nvSpPr>
        <dsp:cNvPr id="0" name=""/>
        <dsp:cNvSpPr/>
      </dsp:nvSpPr>
      <dsp:spPr>
        <a:xfrm>
          <a:off x="0" y="3807741"/>
          <a:ext cx="8229600" cy="6715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DNA Databank Nederland 2010: &gt; 100.000 monsters</a:t>
          </a:r>
          <a:endParaRPr lang="nl-NL" sz="2800" kern="1200" dirty="0"/>
        </a:p>
      </dsp:txBody>
      <dsp:txXfrm>
        <a:off x="32784" y="3840525"/>
        <a:ext cx="8164032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23311-3178-422D-86F0-752794CFE35C}">
      <dsp:nvSpPr>
        <dsp:cNvPr id="0" name=""/>
        <dsp:cNvSpPr/>
      </dsp:nvSpPr>
      <dsp:spPr>
        <a:xfrm>
          <a:off x="0" y="43829"/>
          <a:ext cx="8712968" cy="1055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Betrouwbaarheid DNA vingerafdruk</a:t>
          </a:r>
          <a:endParaRPr lang="nl-NL" sz="4400" kern="1200" dirty="0"/>
        </a:p>
      </dsp:txBody>
      <dsp:txXfrm>
        <a:off x="51517" y="95346"/>
        <a:ext cx="8609934" cy="9523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BD3B0-CD4B-47DF-8EE2-A5D87B512F66}">
      <dsp:nvSpPr>
        <dsp:cNvPr id="0" name=""/>
        <dsp:cNvSpPr/>
      </dsp:nvSpPr>
      <dsp:spPr>
        <a:xfrm>
          <a:off x="0" y="202139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Kans op gelijk DNA: 1 : 1.000.000.000</a:t>
          </a:r>
          <a:endParaRPr lang="nl-NL" sz="2200" kern="1200" dirty="0"/>
        </a:p>
      </dsp:txBody>
      <dsp:txXfrm>
        <a:off x="25759" y="227898"/>
        <a:ext cx="5565106" cy="476152"/>
      </dsp:txXfrm>
    </dsp:sp>
    <dsp:sp modelId="{B6AC6DD9-72E8-4CFB-B91C-100699EFA28E}">
      <dsp:nvSpPr>
        <dsp:cNvPr id="0" name=""/>
        <dsp:cNvSpPr/>
      </dsp:nvSpPr>
      <dsp:spPr>
        <a:xfrm>
          <a:off x="0" y="793169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Behalve bij?</a:t>
          </a:r>
          <a:endParaRPr lang="nl-NL" sz="2200" kern="1200" dirty="0"/>
        </a:p>
      </dsp:txBody>
      <dsp:txXfrm>
        <a:off x="25759" y="818928"/>
        <a:ext cx="5565106" cy="476152"/>
      </dsp:txXfrm>
    </dsp:sp>
    <dsp:sp modelId="{8000DDAF-1407-4499-93B6-FF68C27FC620}">
      <dsp:nvSpPr>
        <dsp:cNvPr id="0" name=""/>
        <dsp:cNvSpPr/>
      </dsp:nvSpPr>
      <dsp:spPr>
        <a:xfrm>
          <a:off x="0" y="1384199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DNA vollediger </a:t>
          </a:r>
          <a:r>
            <a:rPr lang="nl-NL" sz="2200" kern="1200" dirty="0" smtClean="0">
              <a:sym typeface="Wingdings"/>
            </a:rPr>
            <a:t></a:t>
          </a:r>
          <a:r>
            <a:rPr lang="nl-NL" sz="2200" kern="1200" dirty="0" smtClean="0"/>
            <a:t> betrouwbaarheid groter</a:t>
          </a:r>
          <a:endParaRPr lang="nl-NL" sz="2200" kern="1200" dirty="0"/>
        </a:p>
      </dsp:txBody>
      <dsp:txXfrm>
        <a:off x="25759" y="1409958"/>
        <a:ext cx="5565106" cy="476152"/>
      </dsp:txXfrm>
    </dsp:sp>
    <dsp:sp modelId="{CEB6BFBB-1E17-4633-9281-84EEDA7461D2}">
      <dsp:nvSpPr>
        <dsp:cNvPr id="0" name=""/>
        <dsp:cNvSpPr/>
      </dsp:nvSpPr>
      <dsp:spPr>
        <a:xfrm>
          <a:off x="0" y="1975229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Gevaar: kans op verontreiniging DNA monster</a:t>
          </a:r>
          <a:endParaRPr lang="nl-NL" sz="2200" kern="1200" dirty="0"/>
        </a:p>
      </dsp:txBody>
      <dsp:txXfrm>
        <a:off x="25759" y="2000988"/>
        <a:ext cx="5565106" cy="476152"/>
      </dsp:txXfrm>
    </dsp:sp>
    <dsp:sp modelId="{C46B3461-523D-4071-84EC-44D0F2369D2B}">
      <dsp:nvSpPr>
        <dsp:cNvPr id="0" name=""/>
        <dsp:cNvSpPr/>
      </dsp:nvSpPr>
      <dsp:spPr>
        <a:xfrm>
          <a:off x="0" y="2566260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Mogelijke toepassingen </a:t>
          </a:r>
          <a:r>
            <a:rPr lang="nl-NL" sz="2200" kern="1200" dirty="0" smtClean="0">
              <a:sym typeface="Wingdings"/>
            </a:rPr>
            <a:t></a:t>
          </a:r>
          <a:r>
            <a:rPr lang="nl-NL" sz="2200" kern="1200" dirty="0" smtClean="0"/>
            <a:t> erg veel (blz. 221)</a:t>
          </a:r>
          <a:endParaRPr lang="nl-NL" sz="2200" kern="1200" dirty="0"/>
        </a:p>
      </dsp:txBody>
      <dsp:txXfrm>
        <a:off x="25759" y="2592019"/>
        <a:ext cx="5565106" cy="476152"/>
      </dsp:txXfrm>
    </dsp:sp>
    <dsp:sp modelId="{D973FCA7-9254-463B-81A5-52177E3DEE94}">
      <dsp:nvSpPr>
        <dsp:cNvPr id="0" name=""/>
        <dsp:cNvSpPr/>
      </dsp:nvSpPr>
      <dsp:spPr>
        <a:xfrm>
          <a:off x="0" y="3157290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DNA onbekend: opsporen van verwantschap</a:t>
          </a:r>
          <a:endParaRPr lang="nl-NL" sz="2200" kern="1200" dirty="0"/>
        </a:p>
      </dsp:txBody>
      <dsp:txXfrm>
        <a:off x="25759" y="3183049"/>
        <a:ext cx="5565106" cy="476152"/>
      </dsp:txXfrm>
    </dsp:sp>
    <dsp:sp modelId="{E9F2EBA3-EC4B-4EB1-963F-A7FDA26CA5D4}">
      <dsp:nvSpPr>
        <dsp:cNvPr id="0" name=""/>
        <dsp:cNvSpPr/>
      </dsp:nvSpPr>
      <dsp:spPr>
        <a:xfrm>
          <a:off x="0" y="3748320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Vaststellen herkomst planten en dieren</a:t>
          </a:r>
          <a:endParaRPr lang="nl-NL" sz="2200" kern="1200" dirty="0"/>
        </a:p>
      </dsp:txBody>
      <dsp:txXfrm>
        <a:off x="25759" y="3774079"/>
        <a:ext cx="5565106" cy="476152"/>
      </dsp:txXfrm>
    </dsp:sp>
    <dsp:sp modelId="{DC5CD807-0B84-4526-AF4F-9929F6E1F8F6}">
      <dsp:nvSpPr>
        <dsp:cNvPr id="0" name=""/>
        <dsp:cNvSpPr/>
      </dsp:nvSpPr>
      <dsp:spPr>
        <a:xfrm>
          <a:off x="0" y="4339350"/>
          <a:ext cx="5616624" cy="52767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Identificatie slachtoffers grote rampen</a:t>
          </a:r>
          <a:endParaRPr lang="nl-NL" sz="2200" kern="1200" dirty="0"/>
        </a:p>
      </dsp:txBody>
      <dsp:txXfrm>
        <a:off x="25759" y="4365109"/>
        <a:ext cx="5565106" cy="4761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B02E-E592-4277-9984-D0DA9EEECAB0}">
      <dsp:nvSpPr>
        <dsp:cNvPr id="0" name=""/>
        <dsp:cNvSpPr/>
      </dsp:nvSpPr>
      <dsp:spPr>
        <a:xfrm rot="5400000">
          <a:off x="0" y="0"/>
          <a:ext cx="5256583" cy="10709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Biotechnologie</a:t>
          </a:r>
          <a:endParaRPr lang="nl-NL" sz="4400" kern="1200" dirty="0"/>
        </a:p>
      </dsp:txBody>
      <dsp:txXfrm>
        <a:off x="52281" y="52281"/>
        <a:ext cx="5152021" cy="9664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F9FA0-B1F0-4F59-BC13-9D416AED0507}">
      <dsp:nvSpPr>
        <dsp:cNvPr id="0" name=""/>
        <dsp:cNvSpPr/>
      </dsp:nvSpPr>
      <dsp:spPr>
        <a:xfrm>
          <a:off x="0" y="0"/>
          <a:ext cx="6696744" cy="27867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E87A5-E07E-4EFE-B049-2DC1615368B5}">
      <dsp:nvSpPr>
        <dsp:cNvPr id="0" name=""/>
        <dsp:cNvSpPr/>
      </dsp:nvSpPr>
      <dsp:spPr>
        <a:xfrm>
          <a:off x="201670" y="371561"/>
          <a:ext cx="2996858" cy="2043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D9410A-14F6-4B0E-91C2-F99368B04706}">
      <dsp:nvSpPr>
        <dsp:cNvPr id="0" name=""/>
        <dsp:cNvSpPr/>
      </dsp:nvSpPr>
      <dsp:spPr>
        <a:xfrm rot="10800000">
          <a:off x="201670" y="2786709"/>
          <a:ext cx="2996858" cy="340597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Klassiek: gebruik van organismen voor productie zonder hun genotype te veranderen</a:t>
          </a:r>
          <a:endParaRPr lang="nl-NL" sz="2700" kern="1200" dirty="0"/>
        </a:p>
      </dsp:txBody>
      <dsp:txXfrm rot="10800000">
        <a:off x="293834" y="2786709"/>
        <a:ext cx="2812530" cy="3313814"/>
      </dsp:txXfrm>
    </dsp:sp>
    <dsp:sp modelId="{24CE0314-6E60-4162-9436-BAAA20926139}">
      <dsp:nvSpPr>
        <dsp:cNvPr id="0" name=""/>
        <dsp:cNvSpPr/>
      </dsp:nvSpPr>
      <dsp:spPr>
        <a:xfrm>
          <a:off x="3498214" y="371561"/>
          <a:ext cx="2996858" cy="20435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0F5805-7ED0-4888-8420-756530526231}">
      <dsp:nvSpPr>
        <dsp:cNvPr id="0" name=""/>
        <dsp:cNvSpPr/>
      </dsp:nvSpPr>
      <dsp:spPr>
        <a:xfrm rot="10800000">
          <a:off x="3498214" y="2786709"/>
          <a:ext cx="2996858" cy="340597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Modern: gebruik van organismen voor productie met door de mens gewijzigde genotypen. </a:t>
          </a:r>
          <a:r>
            <a:rPr lang="nl-NL" sz="2700" kern="1200" dirty="0" err="1" smtClean="0"/>
            <a:t>Aspartaam</a:t>
          </a:r>
          <a:endParaRPr lang="nl-NL" sz="2700" kern="1200" dirty="0"/>
        </a:p>
      </dsp:txBody>
      <dsp:txXfrm rot="10800000">
        <a:off x="3590378" y="2786709"/>
        <a:ext cx="2812530" cy="33138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65237-E85E-4135-A61F-F8069D6A2B5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err="1" smtClean="0"/>
            <a:t>Recombinant-DNA-techniek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9AE6-E0D6-4E65-843E-F50C814A3998}">
      <dsp:nvSpPr>
        <dsp:cNvPr id="0" name=""/>
        <dsp:cNvSpPr/>
      </dsp:nvSpPr>
      <dsp:spPr>
        <a:xfrm>
          <a:off x="0" y="114749"/>
          <a:ext cx="4546848" cy="914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=genetische modificatie  =genetische manipulatie</a:t>
          </a:r>
          <a:endParaRPr lang="nl-NL" sz="2300" kern="1200" dirty="0"/>
        </a:p>
      </dsp:txBody>
      <dsp:txXfrm>
        <a:off x="44664" y="159413"/>
        <a:ext cx="4457520" cy="825612"/>
      </dsp:txXfrm>
    </dsp:sp>
    <dsp:sp modelId="{0F002C03-05FE-4914-9D19-6402121736C1}">
      <dsp:nvSpPr>
        <dsp:cNvPr id="0" name=""/>
        <dsp:cNvSpPr/>
      </dsp:nvSpPr>
      <dsp:spPr>
        <a:xfrm>
          <a:off x="0" y="1095929"/>
          <a:ext cx="4546848" cy="91494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Nodig plasmiden + restrictie-enzymen + </a:t>
          </a:r>
          <a:r>
            <a:rPr lang="nl-NL" sz="2300" kern="1200" dirty="0" err="1" smtClean="0"/>
            <a:t>ligasen</a:t>
          </a:r>
          <a:endParaRPr lang="nl-NL" sz="2300" kern="1200" dirty="0"/>
        </a:p>
      </dsp:txBody>
      <dsp:txXfrm>
        <a:off x="44664" y="1140593"/>
        <a:ext cx="4457520" cy="825612"/>
      </dsp:txXfrm>
    </dsp:sp>
    <dsp:sp modelId="{AE25362B-11E6-4A38-8E31-7179B85EA620}">
      <dsp:nvSpPr>
        <dsp:cNvPr id="0" name=""/>
        <dsp:cNvSpPr/>
      </dsp:nvSpPr>
      <dsp:spPr>
        <a:xfrm>
          <a:off x="0" y="2077109"/>
          <a:ext cx="4546848" cy="9149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Restrictie-enzymen </a:t>
          </a:r>
          <a:r>
            <a:rPr lang="nl-NL" sz="2300" kern="1200" dirty="0" smtClean="0">
              <a:sym typeface="Wingdings"/>
            </a:rPr>
            <a:t></a:t>
          </a:r>
          <a:r>
            <a:rPr lang="nl-NL" sz="2300" kern="1200" dirty="0" smtClean="0"/>
            <a:t>  eigenlijk afweer enzymen tegen virussen</a:t>
          </a:r>
          <a:endParaRPr lang="nl-NL" sz="2300" kern="1200" dirty="0"/>
        </a:p>
      </dsp:txBody>
      <dsp:txXfrm>
        <a:off x="44664" y="2121773"/>
        <a:ext cx="4457520" cy="825612"/>
      </dsp:txXfrm>
    </dsp:sp>
    <dsp:sp modelId="{94E6F262-382D-449B-A5DA-5A72B2DD39C9}">
      <dsp:nvSpPr>
        <dsp:cNvPr id="0" name=""/>
        <dsp:cNvSpPr/>
      </dsp:nvSpPr>
      <dsp:spPr>
        <a:xfrm>
          <a:off x="0" y="3016931"/>
          <a:ext cx="4546848" cy="91494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Restrictie-enzymen </a:t>
          </a:r>
          <a:r>
            <a:rPr lang="nl-NL" sz="2300" kern="1200" dirty="0" smtClean="0">
              <a:sym typeface="Wingdings" pitchFamily="2" charset="2"/>
            </a:rPr>
            <a:t></a:t>
          </a:r>
          <a:r>
            <a:rPr lang="nl-NL" sz="2300" kern="1200" dirty="0" smtClean="0"/>
            <a:t>knipenzymen (knipt DNA open)</a:t>
          </a:r>
          <a:endParaRPr lang="nl-NL" sz="2300" kern="1200" dirty="0"/>
        </a:p>
      </dsp:txBody>
      <dsp:txXfrm>
        <a:off x="44664" y="3061595"/>
        <a:ext cx="4457520" cy="825612"/>
      </dsp:txXfrm>
    </dsp:sp>
    <dsp:sp modelId="{D806FA1F-30B2-4876-BC1F-E10B3E63DC3D}">
      <dsp:nvSpPr>
        <dsp:cNvPr id="0" name=""/>
        <dsp:cNvSpPr/>
      </dsp:nvSpPr>
      <dsp:spPr>
        <a:xfrm>
          <a:off x="0" y="4039470"/>
          <a:ext cx="4546848" cy="9149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Ligases</a:t>
          </a:r>
          <a:r>
            <a:rPr lang="nl-NL" sz="2300" kern="1200" dirty="0" smtClean="0"/>
            <a:t> </a:t>
          </a:r>
          <a:r>
            <a:rPr lang="nl-NL" sz="2300" kern="1200" dirty="0" smtClean="0">
              <a:sym typeface="Wingdings"/>
            </a:rPr>
            <a:t></a:t>
          </a:r>
          <a:r>
            <a:rPr lang="nl-NL" sz="2300" kern="1200" dirty="0" smtClean="0"/>
            <a:t> plakenzymen    Animatie </a:t>
          </a:r>
          <a:r>
            <a:rPr lang="nl-NL" sz="2300" kern="1200" dirty="0" err="1" smtClean="0">
              <a:hlinkClick xmlns:r="http://schemas.openxmlformats.org/officeDocument/2006/relationships" r:id="rId1"/>
            </a:rPr>
            <a:t>Recombinant-DNA-techniek</a:t>
          </a:r>
          <a:endParaRPr lang="nl-NL" sz="2300" kern="1200" dirty="0" smtClean="0"/>
        </a:p>
      </dsp:txBody>
      <dsp:txXfrm>
        <a:off x="44664" y="4084134"/>
        <a:ext cx="4457520" cy="8256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F4B10-8EBA-4548-8752-DA94FF5DA54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err="1" smtClean="0"/>
            <a:t>Recombinant-DNA-techniek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1B166-F5F7-4ED7-986D-AB009FB84CF7}">
      <dsp:nvSpPr>
        <dsp:cNvPr id="0" name=""/>
        <dsp:cNvSpPr/>
      </dsp:nvSpPr>
      <dsp:spPr>
        <a:xfrm>
          <a:off x="0" y="130131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Controle opname recombinant-DNA gen</a:t>
          </a:r>
          <a:endParaRPr lang="nl-NL" sz="2200" kern="1200" dirty="0"/>
        </a:p>
      </dsp:txBody>
      <dsp:txXfrm>
        <a:off x="25759" y="155890"/>
        <a:ext cx="5935490" cy="476152"/>
      </dsp:txXfrm>
    </dsp:sp>
    <dsp:sp modelId="{191C4DCA-44F1-495F-8AFF-4433A8A2EA32}">
      <dsp:nvSpPr>
        <dsp:cNvPr id="0" name=""/>
        <dsp:cNvSpPr/>
      </dsp:nvSpPr>
      <dsp:spPr>
        <a:xfrm>
          <a:off x="0" y="721161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Gewenst gen + </a:t>
          </a:r>
          <a:r>
            <a:rPr lang="nl-NL" sz="2200" kern="1200" dirty="0" err="1" smtClean="0"/>
            <a:t>antibiotica-resistent</a:t>
          </a:r>
          <a:r>
            <a:rPr lang="nl-NL" sz="2200" kern="1200" dirty="0" smtClean="0"/>
            <a:t> gen</a:t>
          </a:r>
          <a:endParaRPr lang="nl-NL" sz="2200" kern="1200" dirty="0"/>
        </a:p>
      </dsp:txBody>
      <dsp:txXfrm>
        <a:off x="25759" y="746920"/>
        <a:ext cx="5935490" cy="476152"/>
      </dsp:txXfrm>
    </dsp:sp>
    <dsp:sp modelId="{5BCB5B38-C057-46C8-8EFF-52A40C3B1363}">
      <dsp:nvSpPr>
        <dsp:cNvPr id="0" name=""/>
        <dsp:cNvSpPr/>
      </dsp:nvSpPr>
      <dsp:spPr>
        <a:xfrm>
          <a:off x="0" y="1312191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Bacterie kweken op antibiotica</a:t>
          </a:r>
          <a:endParaRPr lang="nl-NL" sz="2200" kern="1200" dirty="0"/>
        </a:p>
      </dsp:txBody>
      <dsp:txXfrm>
        <a:off x="25759" y="1337950"/>
        <a:ext cx="5935490" cy="476152"/>
      </dsp:txXfrm>
    </dsp:sp>
    <dsp:sp modelId="{FDC2E4C0-E411-47DB-A536-8C233D76797B}">
      <dsp:nvSpPr>
        <dsp:cNvPr id="0" name=""/>
        <dsp:cNvSpPr/>
      </dsp:nvSpPr>
      <dsp:spPr>
        <a:xfrm>
          <a:off x="0" y="1903221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Bacteriën die overleven hebben het gewenste gen</a:t>
          </a:r>
          <a:endParaRPr lang="nl-NL" sz="2200" kern="1200" dirty="0"/>
        </a:p>
      </dsp:txBody>
      <dsp:txXfrm>
        <a:off x="25759" y="1928980"/>
        <a:ext cx="5935490" cy="476152"/>
      </dsp:txXfrm>
    </dsp:sp>
    <dsp:sp modelId="{DA68181D-ABA1-48B0-910E-2C94FCF203DF}">
      <dsp:nvSpPr>
        <dsp:cNvPr id="0" name=""/>
        <dsp:cNvSpPr/>
      </dsp:nvSpPr>
      <dsp:spPr>
        <a:xfrm>
          <a:off x="0" y="2494252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Promotor en </a:t>
          </a:r>
          <a:r>
            <a:rPr lang="nl-NL" sz="2200" kern="1200" dirty="0" err="1" smtClean="0"/>
            <a:t>terminator</a:t>
          </a:r>
          <a:r>
            <a:rPr lang="nl-NL" sz="2200" kern="1200" dirty="0" smtClean="0"/>
            <a:t> ook nodig</a:t>
          </a:r>
          <a:endParaRPr lang="nl-NL" sz="2200" kern="1200" dirty="0"/>
        </a:p>
      </dsp:txBody>
      <dsp:txXfrm>
        <a:off x="25759" y="2520011"/>
        <a:ext cx="5935490" cy="476152"/>
      </dsp:txXfrm>
    </dsp:sp>
    <dsp:sp modelId="{8B6BB4C7-4E00-4089-A533-273ED089FC65}">
      <dsp:nvSpPr>
        <dsp:cNvPr id="0" name=""/>
        <dsp:cNvSpPr/>
      </dsp:nvSpPr>
      <dsp:spPr>
        <a:xfrm>
          <a:off x="0" y="3085282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Afwachten of het gen functioneert</a:t>
          </a:r>
          <a:endParaRPr lang="nl-NL" sz="2200" kern="1200" dirty="0"/>
        </a:p>
      </dsp:txBody>
      <dsp:txXfrm>
        <a:off x="25759" y="3111041"/>
        <a:ext cx="5935490" cy="476152"/>
      </dsp:txXfrm>
    </dsp:sp>
    <dsp:sp modelId="{53490D34-C599-4A69-86D6-2A3123293A0E}">
      <dsp:nvSpPr>
        <dsp:cNvPr id="0" name=""/>
        <dsp:cNvSpPr/>
      </dsp:nvSpPr>
      <dsp:spPr>
        <a:xfrm>
          <a:off x="0" y="3676312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Om gen in te brengen heb je een vector nodig</a:t>
          </a:r>
          <a:endParaRPr lang="nl-NL" sz="2200" kern="1200" dirty="0"/>
        </a:p>
      </dsp:txBody>
      <dsp:txXfrm>
        <a:off x="25759" y="3702071"/>
        <a:ext cx="5935490" cy="476152"/>
      </dsp:txXfrm>
    </dsp:sp>
    <dsp:sp modelId="{FF1A3FC0-BF12-4179-A5D8-1615FB9BF986}">
      <dsp:nvSpPr>
        <dsp:cNvPr id="0" name=""/>
        <dsp:cNvSpPr/>
      </dsp:nvSpPr>
      <dsp:spPr>
        <a:xfrm>
          <a:off x="0" y="4267342"/>
          <a:ext cx="5987008" cy="52767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Vector: virus, </a:t>
          </a:r>
          <a:r>
            <a:rPr lang="nl-NL" sz="2200" kern="1200" dirty="0" err="1" smtClean="0"/>
            <a:t>liposoom</a:t>
          </a:r>
          <a:r>
            <a:rPr lang="nl-NL" sz="2200" kern="1200" dirty="0" smtClean="0"/>
            <a:t>, plasmide, goudbolletje</a:t>
          </a:r>
          <a:endParaRPr lang="nl-NL" sz="2200" kern="1200" dirty="0"/>
        </a:p>
      </dsp:txBody>
      <dsp:txXfrm>
        <a:off x="25759" y="4293101"/>
        <a:ext cx="5935490" cy="4761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6CF02-AD84-4A5E-80CD-A6670C61BC4C}">
      <dsp:nvSpPr>
        <dsp:cNvPr id="0" name=""/>
        <dsp:cNvSpPr/>
      </dsp:nvSpPr>
      <dsp:spPr>
        <a:xfrm>
          <a:off x="0" y="91799"/>
          <a:ext cx="8784976" cy="959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Voorbeelden van transgene organismen</a:t>
          </a:r>
          <a:endParaRPr lang="nl-NL" sz="4000" kern="1200" dirty="0"/>
        </a:p>
      </dsp:txBody>
      <dsp:txXfrm>
        <a:off x="46834" y="138633"/>
        <a:ext cx="8691308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6242B-054E-4675-B82D-2081AADDD943}">
      <dsp:nvSpPr>
        <dsp:cNvPr id="0" name=""/>
        <dsp:cNvSpPr/>
      </dsp:nvSpPr>
      <dsp:spPr>
        <a:xfrm>
          <a:off x="0" y="171721"/>
          <a:ext cx="6328792" cy="13127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300" kern="1200" dirty="0" smtClean="0"/>
            <a:t>Moderne veredelingstechnieken door modificatie van het genotype</a:t>
          </a:r>
          <a:endParaRPr lang="nl-NL" sz="3300" kern="1200" dirty="0"/>
        </a:p>
      </dsp:txBody>
      <dsp:txXfrm>
        <a:off x="64083" y="235804"/>
        <a:ext cx="6200626" cy="11845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0BEE6-A64B-4936-A932-491C5D5D4EF6}">
      <dsp:nvSpPr>
        <dsp:cNvPr id="0" name=""/>
        <dsp:cNvSpPr/>
      </dsp:nvSpPr>
      <dsp:spPr>
        <a:xfrm>
          <a:off x="0" y="24047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Bt-maïs</a:t>
          </a:r>
          <a:r>
            <a:rPr lang="nl-NL" sz="2400" kern="1200" dirty="0" smtClean="0"/>
            <a:t>: maïs met gifmakend gen van bacterie</a:t>
          </a:r>
          <a:endParaRPr lang="nl-NL" sz="2400" kern="1200" dirty="0"/>
        </a:p>
      </dsp:txBody>
      <dsp:txXfrm>
        <a:off x="28100" y="268571"/>
        <a:ext cx="6352512" cy="519439"/>
      </dsp:txXfrm>
    </dsp:sp>
    <dsp:sp modelId="{644560DC-D84A-46BF-9F79-162D139A9043}">
      <dsp:nvSpPr>
        <dsp:cNvPr id="0" name=""/>
        <dsp:cNvSpPr/>
      </dsp:nvSpPr>
      <dsp:spPr>
        <a:xfrm>
          <a:off x="0" y="88523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Bacteriën die insuline produceren</a:t>
          </a:r>
          <a:endParaRPr lang="nl-NL" sz="2400" kern="1200" dirty="0"/>
        </a:p>
      </dsp:txBody>
      <dsp:txXfrm>
        <a:off x="28100" y="913331"/>
        <a:ext cx="6352512" cy="519439"/>
      </dsp:txXfrm>
    </dsp:sp>
    <dsp:sp modelId="{02F022DE-6BFE-462E-81F2-1BF492271A27}">
      <dsp:nvSpPr>
        <dsp:cNvPr id="0" name=""/>
        <dsp:cNvSpPr/>
      </dsp:nvSpPr>
      <dsp:spPr>
        <a:xfrm>
          <a:off x="0" y="152999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Bacteriën die </a:t>
          </a:r>
          <a:r>
            <a:rPr lang="nl-NL" sz="2400" kern="1200" dirty="0" err="1" smtClean="0"/>
            <a:t>aspartaam</a:t>
          </a:r>
          <a:r>
            <a:rPr lang="nl-NL" sz="2400" kern="1200" dirty="0" smtClean="0"/>
            <a:t> produceren</a:t>
          </a:r>
          <a:endParaRPr lang="nl-NL" sz="2400" kern="1200" dirty="0"/>
        </a:p>
      </dsp:txBody>
      <dsp:txXfrm>
        <a:off x="28100" y="1558091"/>
        <a:ext cx="6352512" cy="519439"/>
      </dsp:txXfrm>
    </dsp:sp>
    <dsp:sp modelId="{7AD77DEE-037E-40CC-B675-CC1594622B4D}">
      <dsp:nvSpPr>
        <dsp:cNvPr id="0" name=""/>
        <dsp:cNvSpPr/>
      </dsp:nvSpPr>
      <dsp:spPr>
        <a:xfrm>
          <a:off x="0" y="217475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Gistcellen die een vaccin maken tegen Hepatitis B</a:t>
          </a:r>
          <a:endParaRPr lang="nl-NL" sz="2400" kern="1200" dirty="0"/>
        </a:p>
      </dsp:txBody>
      <dsp:txXfrm>
        <a:off x="28100" y="2202851"/>
        <a:ext cx="6352512" cy="519439"/>
      </dsp:txXfrm>
    </dsp:sp>
    <dsp:sp modelId="{BAA3D81C-288F-4367-91A3-5FF746149B9D}">
      <dsp:nvSpPr>
        <dsp:cNvPr id="0" name=""/>
        <dsp:cNvSpPr/>
      </dsp:nvSpPr>
      <dsp:spPr>
        <a:xfrm>
          <a:off x="0" y="281951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Bacteriën en gisten die </a:t>
          </a:r>
          <a:r>
            <a:rPr lang="nl-NL" sz="2400" kern="1200" dirty="0" err="1" smtClean="0"/>
            <a:t>chymosine</a:t>
          </a:r>
          <a:r>
            <a:rPr lang="nl-NL" sz="2400" kern="1200" dirty="0" smtClean="0"/>
            <a:t> maken</a:t>
          </a:r>
          <a:endParaRPr lang="nl-NL" sz="2400" kern="1200" dirty="0"/>
        </a:p>
      </dsp:txBody>
      <dsp:txXfrm>
        <a:off x="28100" y="2847611"/>
        <a:ext cx="6352512" cy="519439"/>
      </dsp:txXfrm>
    </dsp:sp>
    <dsp:sp modelId="{0258504B-E6BD-4D48-970A-A4DFFA4581A7}">
      <dsp:nvSpPr>
        <dsp:cNvPr id="0" name=""/>
        <dsp:cNvSpPr/>
      </dsp:nvSpPr>
      <dsp:spPr>
        <a:xfrm>
          <a:off x="0" y="346427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De stier Herman met gen voor </a:t>
          </a:r>
          <a:r>
            <a:rPr lang="nl-NL" sz="2400" kern="1200" dirty="0" err="1" smtClean="0"/>
            <a:t>lactoferrine</a:t>
          </a:r>
          <a:r>
            <a:rPr lang="nl-NL" sz="2400" kern="1200" dirty="0" smtClean="0"/>
            <a:t> </a:t>
          </a:r>
          <a:endParaRPr lang="nl-NL" sz="2400" kern="1200" dirty="0"/>
        </a:p>
      </dsp:txBody>
      <dsp:txXfrm>
        <a:off x="28100" y="3492371"/>
        <a:ext cx="6352512" cy="519439"/>
      </dsp:txXfrm>
    </dsp:sp>
    <dsp:sp modelId="{C2FCA3B3-C547-43FB-BE2A-D438CE370D6A}">
      <dsp:nvSpPr>
        <dsp:cNvPr id="0" name=""/>
        <dsp:cNvSpPr/>
      </dsp:nvSpPr>
      <dsp:spPr>
        <a:xfrm>
          <a:off x="0" y="4109031"/>
          <a:ext cx="6408712" cy="57563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Stier Herman staat nu in een museum</a:t>
          </a:r>
          <a:endParaRPr lang="nl-NL" sz="2400" kern="1200" dirty="0"/>
        </a:p>
      </dsp:txBody>
      <dsp:txXfrm>
        <a:off x="28100" y="4137131"/>
        <a:ext cx="6352512" cy="5194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4BF8E-3255-4B13-8149-D16B7E13B2DE}">
      <dsp:nvSpPr>
        <dsp:cNvPr id="0" name=""/>
        <dsp:cNvSpPr/>
      </dsp:nvSpPr>
      <dsp:spPr>
        <a:xfrm>
          <a:off x="0" y="19844"/>
          <a:ext cx="8291264" cy="11033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Gentherapie met virus als vector</a:t>
          </a:r>
          <a:endParaRPr lang="nl-NL" sz="4600" kern="1200" dirty="0"/>
        </a:p>
      </dsp:txBody>
      <dsp:txXfrm>
        <a:off x="53859" y="73703"/>
        <a:ext cx="8183546" cy="99559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137EE-7E16-4ED1-9A7F-8976286842C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Gentherapie - voorbeelden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31D68-9332-43D8-86CC-E7ABBFCF7AE1}">
      <dsp:nvSpPr>
        <dsp:cNvPr id="0" name=""/>
        <dsp:cNvSpPr/>
      </dsp:nvSpPr>
      <dsp:spPr>
        <a:xfrm>
          <a:off x="0" y="5920"/>
          <a:ext cx="4690864" cy="1113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Ziekte van Gaucher – lysosomale stapelingsziekte</a:t>
          </a:r>
          <a:endParaRPr lang="nl-NL" sz="2800" kern="1200" dirty="0"/>
        </a:p>
      </dsp:txBody>
      <dsp:txXfrm>
        <a:off x="54373" y="60293"/>
        <a:ext cx="4582118" cy="1005094"/>
      </dsp:txXfrm>
    </dsp:sp>
    <dsp:sp modelId="{1FAA32DB-F667-4E0D-80BD-7433E89D15CC}">
      <dsp:nvSpPr>
        <dsp:cNvPr id="0" name=""/>
        <dsp:cNvSpPr/>
      </dsp:nvSpPr>
      <dsp:spPr>
        <a:xfrm>
          <a:off x="0" y="1200400"/>
          <a:ext cx="4690864" cy="111384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Enzym ontbreekt voor afbraak afvalstoffen (zie foto)</a:t>
          </a:r>
          <a:endParaRPr lang="nl-NL" sz="2800" kern="1200" dirty="0"/>
        </a:p>
      </dsp:txBody>
      <dsp:txXfrm>
        <a:off x="54373" y="1254773"/>
        <a:ext cx="4582118" cy="1005094"/>
      </dsp:txXfrm>
    </dsp:sp>
    <dsp:sp modelId="{F45F49F7-CFBA-4CC5-8E95-CFBE69C9E44A}">
      <dsp:nvSpPr>
        <dsp:cNvPr id="0" name=""/>
        <dsp:cNvSpPr/>
      </dsp:nvSpPr>
      <dsp:spPr>
        <a:xfrm>
          <a:off x="0" y="2394880"/>
          <a:ext cx="4690864" cy="111384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ALD (adrenoleukodystrofie) met succes behandeld</a:t>
          </a:r>
          <a:endParaRPr lang="nl-NL" sz="2800" kern="1200"/>
        </a:p>
      </dsp:txBody>
      <dsp:txXfrm>
        <a:off x="54373" y="2449253"/>
        <a:ext cx="4582118" cy="1005094"/>
      </dsp:txXfrm>
    </dsp:sp>
    <dsp:sp modelId="{1AE1706A-CFE0-43E2-9CEF-A19002EFA337}">
      <dsp:nvSpPr>
        <dsp:cNvPr id="0" name=""/>
        <dsp:cNvSpPr/>
      </dsp:nvSpPr>
      <dsp:spPr>
        <a:xfrm>
          <a:off x="0" y="3589360"/>
          <a:ext cx="4690864" cy="11138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Eigen stamcellen beenmerg genetisch gemodificeerd</a:t>
          </a:r>
          <a:endParaRPr lang="nl-NL" sz="2800" kern="1200"/>
        </a:p>
      </dsp:txBody>
      <dsp:txXfrm>
        <a:off x="54373" y="3643733"/>
        <a:ext cx="4582118" cy="10050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1E5E-02C0-4A04-8D8B-CB74FC8DA433}">
      <dsp:nvSpPr>
        <dsp:cNvPr id="0" name=""/>
        <dsp:cNvSpPr/>
      </dsp:nvSpPr>
      <dsp:spPr>
        <a:xfrm>
          <a:off x="0" y="91799"/>
          <a:ext cx="8928992" cy="959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smtClean="0"/>
            <a:t>Celfusie </a:t>
          </a:r>
          <a:r>
            <a:rPr lang="nl-NL" sz="4000" kern="1200" smtClean="0">
              <a:sym typeface="Wingdings"/>
            </a:rPr>
            <a:t></a:t>
          </a:r>
          <a:r>
            <a:rPr lang="nl-NL" sz="4000" kern="1200" smtClean="0"/>
            <a:t> samenvoegen eigenschappen</a:t>
          </a:r>
          <a:endParaRPr lang="nl-NL" sz="4000" kern="1200"/>
        </a:p>
      </dsp:txBody>
      <dsp:txXfrm>
        <a:off x="46834" y="138633"/>
        <a:ext cx="8835324" cy="8657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5C973-38E2-4E81-A14A-B81C32A69694}">
      <dsp:nvSpPr>
        <dsp:cNvPr id="0" name=""/>
        <dsp:cNvSpPr/>
      </dsp:nvSpPr>
      <dsp:spPr>
        <a:xfrm>
          <a:off x="0" y="66474"/>
          <a:ext cx="8229600" cy="743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Hoe kom ik aan zuivere antistoffen?</a:t>
          </a:r>
          <a:endParaRPr lang="nl-NL" sz="3100" kern="1200"/>
        </a:p>
      </dsp:txBody>
      <dsp:txXfrm>
        <a:off x="36296" y="102770"/>
        <a:ext cx="8157008" cy="670943"/>
      </dsp:txXfrm>
    </dsp:sp>
    <dsp:sp modelId="{33900075-1F3E-44FB-9015-CFE6333DEF1C}">
      <dsp:nvSpPr>
        <dsp:cNvPr id="0" name=""/>
        <dsp:cNvSpPr/>
      </dsp:nvSpPr>
      <dsp:spPr>
        <a:xfrm>
          <a:off x="0" y="899289"/>
          <a:ext cx="8229600" cy="743535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B-cellen niet te kweken op voedingsbodem</a:t>
          </a:r>
          <a:endParaRPr lang="nl-NL" sz="3100" kern="1200"/>
        </a:p>
      </dsp:txBody>
      <dsp:txXfrm>
        <a:off x="36296" y="935585"/>
        <a:ext cx="8157008" cy="670943"/>
      </dsp:txXfrm>
    </dsp:sp>
    <dsp:sp modelId="{060FC0B3-8CBC-4498-8243-109C0D805153}">
      <dsp:nvSpPr>
        <dsp:cNvPr id="0" name=""/>
        <dsp:cNvSpPr/>
      </dsp:nvSpPr>
      <dsp:spPr>
        <a:xfrm>
          <a:off x="0" y="1732104"/>
          <a:ext cx="8229600" cy="743535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De witte bloedcellen delen zichzelf niet</a:t>
          </a:r>
          <a:endParaRPr lang="nl-NL" sz="3100" kern="1200"/>
        </a:p>
      </dsp:txBody>
      <dsp:txXfrm>
        <a:off x="36296" y="1768400"/>
        <a:ext cx="8157008" cy="670943"/>
      </dsp:txXfrm>
    </dsp:sp>
    <dsp:sp modelId="{402CA050-18B5-4C76-A5F8-8C3D43FE6247}">
      <dsp:nvSpPr>
        <dsp:cNvPr id="0" name=""/>
        <dsp:cNvSpPr/>
      </dsp:nvSpPr>
      <dsp:spPr>
        <a:xfrm>
          <a:off x="0" y="2564919"/>
          <a:ext cx="8229600" cy="743535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Tumorcellen delen zichzelf ongeremd</a:t>
          </a:r>
          <a:endParaRPr lang="nl-NL" sz="3100" kern="1200"/>
        </a:p>
      </dsp:txBody>
      <dsp:txXfrm>
        <a:off x="36296" y="2601215"/>
        <a:ext cx="8157008" cy="670943"/>
      </dsp:txXfrm>
    </dsp:sp>
    <dsp:sp modelId="{6E66A2B5-F7ED-4E9E-8B6C-C01F6F221102}">
      <dsp:nvSpPr>
        <dsp:cNvPr id="0" name=""/>
        <dsp:cNvSpPr/>
      </dsp:nvSpPr>
      <dsp:spPr>
        <a:xfrm>
          <a:off x="0" y="3397735"/>
          <a:ext cx="8229600" cy="743535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smtClean="0"/>
            <a:t>B-cellen gefuseerd met tumorcellen: hybridoma</a:t>
          </a:r>
          <a:endParaRPr lang="nl-NL" sz="3100" kern="1200"/>
        </a:p>
      </dsp:txBody>
      <dsp:txXfrm>
        <a:off x="36296" y="3434031"/>
        <a:ext cx="8157008" cy="670943"/>
      </dsp:txXfrm>
    </dsp:sp>
    <dsp:sp modelId="{79216A33-7AFC-4E58-A79F-A61FD0A7D0A6}">
      <dsp:nvSpPr>
        <dsp:cNvPr id="0" name=""/>
        <dsp:cNvSpPr/>
      </dsp:nvSpPr>
      <dsp:spPr>
        <a:xfrm>
          <a:off x="0" y="4230550"/>
          <a:ext cx="8229600" cy="74353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Elke cellijn één antistof: monoklonale antistoffen</a:t>
          </a:r>
          <a:endParaRPr lang="nl-NL" sz="3100" kern="1200" dirty="0"/>
        </a:p>
      </dsp:txBody>
      <dsp:txXfrm>
        <a:off x="36296" y="4266846"/>
        <a:ext cx="8157008" cy="67094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07C98-BCF8-4343-B945-CCC9B6C8CAB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Celfusie: dierlijk en plantaardig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1A947-5C57-467E-A367-A2A3188D962C}">
      <dsp:nvSpPr>
        <dsp:cNvPr id="0" name=""/>
        <dsp:cNvSpPr/>
      </dsp:nvSpPr>
      <dsp:spPr>
        <a:xfrm>
          <a:off x="0" y="7852"/>
          <a:ext cx="5482952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Kloneren van dieren </a:t>
          </a:r>
          <a:endParaRPr lang="nl-NL" sz="4700" kern="1200" dirty="0"/>
        </a:p>
      </dsp:txBody>
      <dsp:txXfrm>
        <a:off x="55030" y="62882"/>
        <a:ext cx="5372892" cy="101723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0C536-C505-411E-8177-7DE1EA854771}">
      <dsp:nvSpPr>
        <dsp:cNvPr id="0" name=""/>
        <dsp:cNvSpPr/>
      </dsp:nvSpPr>
      <dsp:spPr>
        <a:xfrm>
          <a:off x="0" y="236293"/>
          <a:ext cx="3034680" cy="18423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Embryosplitsing </a:t>
          </a:r>
          <a:r>
            <a:rPr lang="nl-NL" sz="2600" kern="1200" dirty="0" smtClean="0">
              <a:sym typeface="Wingdings"/>
            </a:rPr>
            <a:t></a:t>
          </a:r>
          <a:r>
            <a:rPr lang="nl-NL" sz="2600" kern="1200" dirty="0" smtClean="0"/>
            <a:t> klieven embryo</a:t>
          </a:r>
          <a:endParaRPr lang="nl-NL" sz="2600" kern="1200" dirty="0"/>
        </a:p>
      </dsp:txBody>
      <dsp:txXfrm>
        <a:off x="89934" y="326227"/>
        <a:ext cx="2854812" cy="1662443"/>
      </dsp:txXfrm>
    </dsp:sp>
    <dsp:sp modelId="{89E3BD6C-1E9D-40F6-A17D-A25633166ADB}">
      <dsp:nvSpPr>
        <dsp:cNvPr id="0" name=""/>
        <dsp:cNvSpPr/>
      </dsp:nvSpPr>
      <dsp:spPr>
        <a:xfrm>
          <a:off x="0" y="2153484"/>
          <a:ext cx="3034680" cy="184231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Kerntransplantatie: celkern van gewenst genotype in kernloze eicel</a:t>
          </a:r>
          <a:endParaRPr lang="nl-NL" sz="2600" kern="1200" dirty="0"/>
        </a:p>
      </dsp:txBody>
      <dsp:txXfrm>
        <a:off x="89934" y="2243418"/>
        <a:ext cx="2854812" cy="1662443"/>
      </dsp:txXfrm>
    </dsp:sp>
    <dsp:sp modelId="{48222394-652A-418C-80CA-EB2AA53D39CB}">
      <dsp:nvSpPr>
        <dsp:cNvPr id="0" name=""/>
        <dsp:cNvSpPr/>
      </dsp:nvSpPr>
      <dsp:spPr>
        <a:xfrm>
          <a:off x="0" y="4070675"/>
          <a:ext cx="3034680" cy="184231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Nadelen: heel veel mislukkingen en veel te snelle veroudering</a:t>
          </a:r>
          <a:endParaRPr lang="nl-NL" sz="2600" kern="1200" dirty="0"/>
        </a:p>
      </dsp:txBody>
      <dsp:txXfrm>
        <a:off x="89934" y="4160609"/>
        <a:ext cx="2854812" cy="166244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1DC96-3FA7-4B27-AD72-A7A2136B33CA}">
      <dsp:nvSpPr>
        <dsp:cNvPr id="0" name=""/>
        <dsp:cNvSpPr/>
      </dsp:nvSpPr>
      <dsp:spPr>
        <a:xfrm>
          <a:off x="0" y="7852"/>
          <a:ext cx="3744416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Stamcellen</a:t>
          </a:r>
          <a:endParaRPr lang="nl-NL" sz="4700" kern="1200" dirty="0"/>
        </a:p>
      </dsp:txBody>
      <dsp:txXfrm>
        <a:off x="55030" y="62882"/>
        <a:ext cx="3634356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56C31-9288-4B75-9D1A-AA7B8243F78F}">
      <dsp:nvSpPr>
        <dsp:cNvPr id="0" name=""/>
        <dsp:cNvSpPr/>
      </dsp:nvSpPr>
      <dsp:spPr>
        <a:xfrm>
          <a:off x="0" y="91799"/>
          <a:ext cx="4186808" cy="959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Plantenveredeling</a:t>
          </a:r>
          <a:endParaRPr lang="nl-NL" sz="4000" kern="1200" dirty="0"/>
        </a:p>
      </dsp:txBody>
      <dsp:txXfrm>
        <a:off x="46834" y="138633"/>
        <a:ext cx="4093140" cy="86573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17FE9-2008-41B5-9FDD-99C266BDEA53}">
      <dsp:nvSpPr>
        <dsp:cNvPr id="0" name=""/>
        <dsp:cNvSpPr/>
      </dsp:nvSpPr>
      <dsp:spPr>
        <a:xfrm>
          <a:off x="0" y="0"/>
          <a:ext cx="8712968" cy="243027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44494-FA68-4837-A13E-14E69A52BBF2}">
      <dsp:nvSpPr>
        <dsp:cNvPr id="0" name=""/>
        <dsp:cNvSpPr/>
      </dsp:nvSpPr>
      <dsp:spPr>
        <a:xfrm>
          <a:off x="263788" y="324036"/>
          <a:ext cx="1903579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54F306-A1A1-4D84-BECA-296A7FC3C43E}">
      <dsp:nvSpPr>
        <dsp:cNvPr id="0" name=""/>
        <dsp:cNvSpPr/>
      </dsp:nvSpPr>
      <dsp:spPr>
        <a:xfrm rot="10800000">
          <a:off x="263788" y="2430269"/>
          <a:ext cx="1903579" cy="29703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Totipotente</a:t>
          </a:r>
          <a:r>
            <a:rPr lang="nl-NL" sz="2000" kern="1200" dirty="0" smtClean="0"/>
            <a:t> stamcellen: kunnen differentiëren tot alle soorten cellen die leiden tot de vorming van een mens</a:t>
          </a:r>
          <a:endParaRPr lang="nl-NL" sz="2000" kern="1200" dirty="0"/>
        </a:p>
      </dsp:txBody>
      <dsp:txXfrm rot="10800000">
        <a:off x="322330" y="2430269"/>
        <a:ext cx="1786495" cy="2911788"/>
      </dsp:txXfrm>
    </dsp:sp>
    <dsp:sp modelId="{63582D7C-875C-4C71-8B13-8624BC06ACE8}">
      <dsp:nvSpPr>
        <dsp:cNvPr id="0" name=""/>
        <dsp:cNvSpPr/>
      </dsp:nvSpPr>
      <dsp:spPr>
        <a:xfrm>
          <a:off x="2357725" y="324036"/>
          <a:ext cx="1903579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608E35-34C1-4EF6-A8F2-D42A989259AB}">
      <dsp:nvSpPr>
        <dsp:cNvPr id="0" name=""/>
        <dsp:cNvSpPr/>
      </dsp:nvSpPr>
      <dsp:spPr>
        <a:xfrm rot="10800000">
          <a:off x="2357725" y="2430269"/>
          <a:ext cx="1903579" cy="29703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err="1" smtClean="0"/>
            <a:t>Pluripotente</a:t>
          </a:r>
          <a:r>
            <a:rPr lang="nl-NL" sz="2000" kern="1200" dirty="0" smtClean="0"/>
            <a:t> stamcellen: kunnen differentiëren tot alle type cellen van een baby bij geboorte </a:t>
          </a:r>
          <a:endParaRPr lang="nl-NL" sz="2000" kern="1200" dirty="0"/>
        </a:p>
      </dsp:txBody>
      <dsp:txXfrm rot="10800000">
        <a:off x="2416267" y="2430269"/>
        <a:ext cx="1786495" cy="2911788"/>
      </dsp:txXfrm>
    </dsp:sp>
    <dsp:sp modelId="{ACAB34A7-7FED-4476-97EA-C38E8E641B8D}">
      <dsp:nvSpPr>
        <dsp:cNvPr id="0" name=""/>
        <dsp:cNvSpPr/>
      </dsp:nvSpPr>
      <dsp:spPr>
        <a:xfrm>
          <a:off x="4451662" y="324036"/>
          <a:ext cx="1903579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275229-F9A3-4ECB-9C20-BD012D9D1737}">
      <dsp:nvSpPr>
        <dsp:cNvPr id="0" name=""/>
        <dsp:cNvSpPr/>
      </dsp:nvSpPr>
      <dsp:spPr>
        <a:xfrm rot="10800000">
          <a:off x="4451662" y="2430269"/>
          <a:ext cx="1903579" cy="29703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Multipotente stamcellen: kunnen differentiëren tot een beperkt aantal celtypen</a:t>
          </a:r>
          <a:endParaRPr lang="nl-NL" sz="2000" kern="1200" dirty="0"/>
        </a:p>
      </dsp:txBody>
      <dsp:txXfrm rot="10800000">
        <a:off x="4510204" y="2430269"/>
        <a:ext cx="1786495" cy="2911788"/>
      </dsp:txXfrm>
    </dsp:sp>
    <dsp:sp modelId="{89A071DA-CC06-4D91-807C-F340122ECAAE}">
      <dsp:nvSpPr>
        <dsp:cNvPr id="0" name=""/>
        <dsp:cNvSpPr/>
      </dsp:nvSpPr>
      <dsp:spPr>
        <a:xfrm>
          <a:off x="6545600" y="324036"/>
          <a:ext cx="1903579" cy="17821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AC8E0A-99BE-497E-B1C9-D41D24C278E0}">
      <dsp:nvSpPr>
        <dsp:cNvPr id="0" name=""/>
        <dsp:cNvSpPr/>
      </dsp:nvSpPr>
      <dsp:spPr>
        <a:xfrm rot="10800000">
          <a:off x="6545600" y="2430269"/>
          <a:ext cx="1903579" cy="297033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Unipotente stamcellen: kunnen differentiëren tot één type cellen</a:t>
          </a:r>
          <a:endParaRPr lang="nl-NL" sz="2000" kern="1200" dirty="0"/>
        </a:p>
      </dsp:txBody>
      <dsp:txXfrm rot="10800000">
        <a:off x="6604142" y="2430269"/>
        <a:ext cx="1786495" cy="291178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81AA-08EC-409D-BEA3-C6B68BBB37C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Kloneren met stamcellen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17D6D-762A-4B3E-BA49-21E3AD00BEA6}">
      <dsp:nvSpPr>
        <dsp:cNvPr id="0" name=""/>
        <dsp:cNvSpPr/>
      </dsp:nvSpPr>
      <dsp:spPr>
        <a:xfrm>
          <a:off x="0" y="59314"/>
          <a:ext cx="5112568" cy="16204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Therapeutisch kloneren: kweken van gezonde </a:t>
          </a:r>
          <a:r>
            <a:rPr lang="nl-NL" sz="2300" kern="1200" dirty="0" err="1" smtClean="0"/>
            <a:t>pluripotente</a:t>
          </a:r>
          <a:r>
            <a:rPr lang="nl-NL" sz="2300" kern="1200" smtClean="0"/>
            <a:t> stamcellen voor de patiënt</a:t>
          </a:r>
          <a:endParaRPr lang="nl-NL" sz="2300" kern="1200"/>
        </a:p>
      </dsp:txBody>
      <dsp:txXfrm>
        <a:off x="79106" y="138420"/>
        <a:ext cx="4954356" cy="1462274"/>
      </dsp:txXfrm>
    </dsp:sp>
    <dsp:sp modelId="{D34FD0BA-4D51-42D8-AB0A-4DFA8A0468AB}">
      <dsp:nvSpPr>
        <dsp:cNvPr id="0" name=""/>
        <dsp:cNvSpPr/>
      </dsp:nvSpPr>
      <dsp:spPr>
        <a:xfrm>
          <a:off x="0" y="1746040"/>
          <a:ext cx="5112568" cy="162048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Reproductief kloneren: voor mensen verboden</a:t>
          </a:r>
          <a:endParaRPr lang="nl-NL" sz="2300" kern="1200"/>
        </a:p>
      </dsp:txBody>
      <dsp:txXfrm>
        <a:off x="79106" y="1825146"/>
        <a:ext cx="4954356" cy="1462274"/>
      </dsp:txXfrm>
    </dsp:sp>
    <dsp:sp modelId="{70D84D69-F7B6-49BB-B73C-4B251DB3A66B}">
      <dsp:nvSpPr>
        <dsp:cNvPr id="0" name=""/>
        <dsp:cNvSpPr/>
      </dsp:nvSpPr>
      <dsp:spPr>
        <a:xfrm>
          <a:off x="0" y="3432767"/>
          <a:ext cx="5112568" cy="162048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Embryowet: Verboden handelingen te verrichten …… voor geboorte van genetisch identieke menselijke individuen</a:t>
          </a:r>
          <a:endParaRPr lang="nl-NL" sz="2300" kern="1200" dirty="0"/>
        </a:p>
      </dsp:txBody>
      <dsp:txXfrm>
        <a:off x="79106" y="3511873"/>
        <a:ext cx="4954356" cy="1462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BBEC3-1690-4922-B89A-9D2DBF12341C}">
      <dsp:nvSpPr>
        <dsp:cNvPr id="0" name=""/>
        <dsp:cNvSpPr/>
      </dsp:nvSpPr>
      <dsp:spPr>
        <a:xfrm>
          <a:off x="0" y="13509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Hybride: nakomeling </a:t>
          </a:r>
          <a:r>
            <a:rPr lang="nl-NL" sz="2100" kern="1200" dirty="0" err="1" smtClean="0"/>
            <a:t>homozygoten</a:t>
          </a:r>
          <a:r>
            <a:rPr lang="nl-NL" sz="2100" kern="1200" dirty="0" smtClean="0"/>
            <a:t> (inteelt)</a:t>
          </a:r>
          <a:endParaRPr lang="nl-NL" sz="2100" kern="1200" dirty="0"/>
        </a:p>
      </dsp:txBody>
      <dsp:txXfrm>
        <a:off x="40780" y="175870"/>
        <a:ext cx="4814984" cy="753819"/>
      </dsp:txXfrm>
    </dsp:sp>
    <dsp:sp modelId="{0FC0B9E0-D911-4339-8677-47355B073E0E}">
      <dsp:nvSpPr>
        <dsp:cNvPr id="0" name=""/>
        <dsp:cNvSpPr/>
      </dsp:nvSpPr>
      <dsp:spPr>
        <a:xfrm>
          <a:off x="0" y="103095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Groeikracht hybride veel groter dan bij inteelt (</a:t>
          </a:r>
          <a:r>
            <a:rPr lang="nl-NL" sz="2100" kern="1200" dirty="0" err="1" smtClean="0"/>
            <a:t>heterosis</a:t>
          </a:r>
          <a:r>
            <a:rPr lang="nl-NL" sz="2100" kern="1200" dirty="0" smtClean="0"/>
            <a:t>)</a:t>
          </a:r>
          <a:endParaRPr lang="nl-NL" sz="2100" kern="1200" dirty="0"/>
        </a:p>
      </dsp:txBody>
      <dsp:txXfrm>
        <a:off x="40780" y="1071730"/>
        <a:ext cx="4814984" cy="753819"/>
      </dsp:txXfrm>
    </dsp:sp>
    <dsp:sp modelId="{5A3BE246-C21C-409F-B084-D5E28D48DA2F}">
      <dsp:nvSpPr>
        <dsp:cNvPr id="0" name=""/>
        <dsp:cNvSpPr/>
      </dsp:nvSpPr>
      <dsp:spPr>
        <a:xfrm>
          <a:off x="0" y="192681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Hybriden kun je niet geslachtelijk vermeerderen</a:t>
          </a:r>
          <a:endParaRPr lang="nl-NL" sz="2100" kern="1200" dirty="0"/>
        </a:p>
      </dsp:txBody>
      <dsp:txXfrm>
        <a:off x="40780" y="1967590"/>
        <a:ext cx="4814984" cy="753819"/>
      </dsp:txXfrm>
    </dsp:sp>
    <dsp:sp modelId="{6ED0BD48-9371-4261-97F5-57E6D179C4E3}">
      <dsp:nvSpPr>
        <dsp:cNvPr id="0" name=""/>
        <dsp:cNvSpPr/>
      </dsp:nvSpPr>
      <dsp:spPr>
        <a:xfrm>
          <a:off x="0" y="282267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Boeren afhankelijk van zaadproducenten</a:t>
          </a:r>
          <a:endParaRPr lang="nl-NL" sz="2100" kern="1200" dirty="0"/>
        </a:p>
      </dsp:txBody>
      <dsp:txXfrm>
        <a:off x="40780" y="2863450"/>
        <a:ext cx="4814984" cy="753819"/>
      </dsp:txXfrm>
    </dsp:sp>
    <dsp:sp modelId="{26D3C45D-5C95-4350-8BF7-8129ABD79821}">
      <dsp:nvSpPr>
        <dsp:cNvPr id="0" name=""/>
        <dsp:cNvSpPr/>
      </dsp:nvSpPr>
      <dsp:spPr>
        <a:xfrm>
          <a:off x="0" y="371853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Hoe krijg je zonder veel moeite inteeltlijnen?</a:t>
          </a:r>
          <a:endParaRPr lang="nl-NL" sz="2100" kern="1200" dirty="0"/>
        </a:p>
      </dsp:txBody>
      <dsp:txXfrm>
        <a:off x="40780" y="3759310"/>
        <a:ext cx="4814984" cy="753819"/>
      </dsp:txXfrm>
    </dsp:sp>
    <dsp:sp modelId="{F0C0D77C-53CB-4DE5-9B1E-FAA4170686C3}">
      <dsp:nvSpPr>
        <dsp:cNvPr id="0" name=""/>
        <dsp:cNvSpPr/>
      </dsp:nvSpPr>
      <dsp:spPr>
        <a:xfrm>
          <a:off x="0" y="461439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Door </a:t>
          </a:r>
          <a:r>
            <a:rPr lang="nl-NL" sz="2100" kern="1200" dirty="0" err="1" smtClean="0"/>
            <a:t>haploïde</a:t>
          </a:r>
          <a:r>
            <a:rPr lang="nl-NL" sz="2100" kern="1200" dirty="0" smtClean="0"/>
            <a:t> geslachtscellen </a:t>
          </a:r>
          <a:r>
            <a:rPr lang="nl-NL" sz="2100" kern="1200" dirty="0" err="1" smtClean="0"/>
            <a:t>diploïd</a:t>
          </a:r>
          <a:r>
            <a:rPr lang="nl-NL" sz="2100" kern="1200" dirty="0" smtClean="0"/>
            <a:t> te maken</a:t>
          </a:r>
          <a:endParaRPr lang="nl-NL" sz="2100" kern="1200" dirty="0"/>
        </a:p>
      </dsp:txBody>
      <dsp:txXfrm>
        <a:off x="40780" y="4655170"/>
        <a:ext cx="4814984" cy="753819"/>
      </dsp:txXfrm>
    </dsp:sp>
    <dsp:sp modelId="{1B369EAB-A441-478D-8E1C-9067F08227D7}">
      <dsp:nvSpPr>
        <dsp:cNvPr id="0" name=""/>
        <dsp:cNvSpPr/>
      </dsp:nvSpPr>
      <dsp:spPr>
        <a:xfrm>
          <a:off x="0" y="5510250"/>
          <a:ext cx="4896544" cy="83537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Daardoor verdubbelt het chromosoomaantal</a:t>
          </a:r>
          <a:endParaRPr lang="nl-NL" sz="2100" kern="1200" dirty="0"/>
        </a:p>
      </dsp:txBody>
      <dsp:txXfrm>
        <a:off x="40780" y="5551030"/>
        <a:ext cx="4814984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E07E-B033-44E0-97EA-E01571188B96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Methoden van creëren variaties</a:t>
          </a:r>
          <a:endParaRPr lang="nl-NL" sz="4600" kern="1200" dirty="0"/>
        </a:p>
      </dsp:txBody>
      <dsp:txXfrm>
        <a:off x="53859" y="73703"/>
        <a:ext cx="8121882" cy="995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14FB5-7D7B-4E5E-900A-4AF957C60D36}">
      <dsp:nvSpPr>
        <dsp:cNvPr id="0" name=""/>
        <dsp:cNvSpPr/>
      </dsp:nvSpPr>
      <dsp:spPr>
        <a:xfrm>
          <a:off x="0" y="0"/>
          <a:ext cx="8229600" cy="22487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4025A-E9AC-4BA1-A2D1-C16408D857C8}">
      <dsp:nvSpPr>
        <dsp:cNvPr id="0" name=""/>
        <dsp:cNvSpPr/>
      </dsp:nvSpPr>
      <dsp:spPr>
        <a:xfrm>
          <a:off x="246887" y="299829"/>
          <a:ext cx="2417445" cy="16490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C7B717-5B77-4355-9079-B04AA96EFC42}">
      <dsp:nvSpPr>
        <dsp:cNvPr id="0" name=""/>
        <dsp:cNvSpPr/>
      </dsp:nvSpPr>
      <dsp:spPr>
        <a:xfrm rot="10800000">
          <a:off x="246887" y="2248718"/>
          <a:ext cx="2417445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Induceren van mutaties m.b.v. </a:t>
          </a:r>
          <a:r>
            <a:rPr lang="nl-NL" sz="1800" kern="1200" dirty="0" err="1" smtClean="0"/>
            <a:t>mutagene</a:t>
          </a:r>
          <a:r>
            <a:rPr lang="nl-NL" sz="1800" kern="1200" dirty="0" smtClean="0"/>
            <a:t> invloed </a:t>
          </a:r>
          <a:r>
            <a:rPr lang="nl-NL" sz="1800" kern="1200" dirty="0" smtClean="0">
              <a:sym typeface="Wingdings"/>
            </a:rPr>
            <a:t></a:t>
          </a:r>
          <a:r>
            <a:rPr lang="nl-NL" sz="1800" kern="1200" dirty="0" smtClean="0"/>
            <a:t> selecteren van mutanten. Induceren van </a:t>
          </a:r>
          <a:r>
            <a:rPr lang="nl-NL" sz="1800" kern="1200" dirty="0" err="1" smtClean="0"/>
            <a:t>polyploïdie</a:t>
          </a:r>
          <a:r>
            <a:rPr lang="nl-NL" sz="1800" kern="1200" dirty="0" smtClean="0"/>
            <a:t> is ook een mutatie inductie</a:t>
          </a:r>
          <a:endParaRPr lang="nl-NL" sz="1800" kern="1200" dirty="0"/>
        </a:p>
      </dsp:txBody>
      <dsp:txXfrm rot="10800000">
        <a:off x="321232" y="2248718"/>
        <a:ext cx="2268755" cy="2674088"/>
      </dsp:txXfrm>
    </dsp:sp>
    <dsp:sp modelId="{A079C289-398E-49CF-8408-0AEB3D8D9305}">
      <dsp:nvSpPr>
        <dsp:cNvPr id="0" name=""/>
        <dsp:cNvSpPr/>
      </dsp:nvSpPr>
      <dsp:spPr>
        <a:xfrm>
          <a:off x="2890654" y="316633"/>
          <a:ext cx="2417445" cy="16490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945A94-8153-437F-971C-E026F6BFC801}">
      <dsp:nvSpPr>
        <dsp:cNvPr id="0" name=""/>
        <dsp:cNvSpPr/>
      </dsp:nvSpPr>
      <dsp:spPr>
        <a:xfrm rot="10800000">
          <a:off x="2906077" y="2248718"/>
          <a:ext cx="2417445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Merkergeassisteerde veredeling </a:t>
          </a:r>
          <a:r>
            <a:rPr lang="nl-NL" sz="1800" kern="1200" dirty="0" smtClean="0">
              <a:sym typeface="Wingdings"/>
            </a:rPr>
            <a:t></a:t>
          </a:r>
          <a:r>
            <a:rPr lang="nl-NL" sz="1800" kern="1200" dirty="0" smtClean="0"/>
            <a:t> volgen van genen met </a:t>
          </a:r>
          <a:r>
            <a:rPr lang="nl-NL" sz="1800" kern="1200" dirty="0" err="1" smtClean="0"/>
            <a:t>DNA-merkers</a:t>
          </a:r>
          <a:r>
            <a:rPr lang="nl-NL" sz="1800" kern="1200" dirty="0" smtClean="0"/>
            <a:t> om het proces van selectie bij veredeling beter te kunnen begrijpen en sneller te sturen</a:t>
          </a:r>
          <a:endParaRPr lang="nl-NL" sz="1800" kern="1200" dirty="0"/>
        </a:p>
      </dsp:txBody>
      <dsp:txXfrm rot="10800000">
        <a:off x="2980422" y="2248718"/>
        <a:ext cx="2268755" cy="2674088"/>
      </dsp:txXfrm>
    </dsp:sp>
    <dsp:sp modelId="{8FA3636D-3012-4D94-AD1C-7FF250045C88}">
      <dsp:nvSpPr>
        <dsp:cNvPr id="0" name=""/>
        <dsp:cNvSpPr/>
      </dsp:nvSpPr>
      <dsp:spPr>
        <a:xfrm>
          <a:off x="5565267" y="299829"/>
          <a:ext cx="2417445" cy="16490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CDDF0F-483A-46B3-926D-EA0029DBF8EF}">
      <dsp:nvSpPr>
        <dsp:cNvPr id="0" name=""/>
        <dsp:cNvSpPr/>
      </dsp:nvSpPr>
      <dsp:spPr>
        <a:xfrm rot="10800000">
          <a:off x="5565267" y="2248718"/>
          <a:ext cx="2417445" cy="274843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Genetische modificatie </a:t>
          </a:r>
          <a:r>
            <a:rPr lang="nl-NL" sz="1800" kern="1200" dirty="0" smtClean="0">
              <a:sym typeface="Wingdings"/>
            </a:rPr>
            <a:t></a:t>
          </a:r>
          <a:r>
            <a:rPr lang="nl-NL" sz="1800" kern="1200" dirty="0" smtClean="0"/>
            <a:t> creëren van transgene gewassen. Transgeen: gen uit een niet verwante soort. </a:t>
          </a:r>
          <a:r>
            <a:rPr lang="nl-NL" sz="1800" kern="1200" dirty="0" err="1" smtClean="0"/>
            <a:t>Cisgeen</a:t>
          </a:r>
          <a:r>
            <a:rPr lang="nl-NL" sz="1800" kern="1200" dirty="0" smtClean="0"/>
            <a:t>: gen uit een verwante soort                </a:t>
          </a:r>
          <a:endParaRPr lang="nl-NL" sz="1800" kern="1200" dirty="0"/>
        </a:p>
      </dsp:txBody>
      <dsp:txXfrm rot="10800000">
        <a:off x="5639612" y="2248718"/>
        <a:ext cx="2268755" cy="2674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4F52A-5B0E-483E-8778-86F1A21E5F9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Moleculaire technieken fokkerij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65171-2C21-4ED3-AFD7-E46600A4714A}">
      <dsp:nvSpPr>
        <dsp:cNvPr id="0" name=""/>
        <dsp:cNvSpPr/>
      </dsp:nvSpPr>
      <dsp:spPr>
        <a:xfrm>
          <a:off x="0" y="55983"/>
          <a:ext cx="5410944" cy="1209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Identificatie van genen </a:t>
          </a:r>
          <a:r>
            <a:rPr lang="nl-NL" sz="2200" kern="1200" dirty="0" smtClean="0"/>
            <a:t>met informatie voor </a:t>
          </a:r>
          <a:r>
            <a:rPr lang="nl-NL" sz="2200" kern="1200" dirty="0" smtClean="0"/>
            <a:t>eigenschappen die product opbrengst bepalen</a:t>
          </a:r>
          <a:endParaRPr lang="nl-NL" sz="2200" kern="1200" dirty="0"/>
        </a:p>
      </dsp:txBody>
      <dsp:txXfrm>
        <a:off x="59057" y="115040"/>
        <a:ext cx="5292830" cy="1091666"/>
      </dsp:txXfrm>
    </dsp:sp>
    <dsp:sp modelId="{D5914616-0086-42EC-B1A4-3AEB9B4B5613}">
      <dsp:nvSpPr>
        <dsp:cNvPr id="0" name=""/>
        <dsp:cNvSpPr/>
      </dsp:nvSpPr>
      <dsp:spPr>
        <a:xfrm>
          <a:off x="0" y="1329123"/>
          <a:ext cx="5410944" cy="120978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Toepassing van </a:t>
          </a:r>
          <a:r>
            <a:rPr lang="nl-NL" sz="2200" kern="1200" dirty="0" err="1" smtClean="0"/>
            <a:t>DNA-merkers</a:t>
          </a:r>
          <a:r>
            <a:rPr lang="nl-NL" sz="2200" kern="1200" dirty="0" smtClean="0"/>
            <a:t> en genoomanalyse</a:t>
          </a:r>
          <a:endParaRPr lang="nl-NL" sz="2200" kern="1200" dirty="0"/>
        </a:p>
      </dsp:txBody>
      <dsp:txXfrm>
        <a:off x="59057" y="1388180"/>
        <a:ext cx="5292830" cy="1091666"/>
      </dsp:txXfrm>
    </dsp:sp>
    <dsp:sp modelId="{465E155A-A0A5-462C-9FA6-A5E17E52E883}">
      <dsp:nvSpPr>
        <dsp:cNvPr id="0" name=""/>
        <dsp:cNvSpPr/>
      </dsp:nvSpPr>
      <dsp:spPr>
        <a:xfrm>
          <a:off x="0" y="2602264"/>
          <a:ext cx="5410944" cy="120978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DNA-testen van embryonaal genotype</a:t>
          </a:r>
          <a:endParaRPr lang="nl-NL" sz="2200" kern="1200" dirty="0"/>
        </a:p>
      </dsp:txBody>
      <dsp:txXfrm>
        <a:off x="59057" y="2661321"/>
        <a:ext cx="5292830" cy="1091666"/>
      </dsp:txXfrm>
    </dsp:sp>
    <dsp:sp modelId="{20EEE04B-05DE-416D-A56B-909D42BF8106}">
      <dsp:nvSpPr>
        <dsp:cNvPr id="0" name=""/>
        <dsp:cNvSpPr/>
      </dsp:nvSpPr>
      <dsp:spPr>
        <a:xfrm>
          <a:off x="0" y="3875404"/>
          <a:ext cx="5410944" cy="12097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Klonen met een genetisch gemodificeerde celkern</a:t>
          </a:r>
          <a:endParaRPr lang="nl-NL" sz="2200" kern="1200" dirty="0"/>
        </a:p>
      </dsp:txBody>
      <dsp:txXfrm>
        <a:off x="59057" y="3934461"/>
        <a:ext cx="5292830" cy="10916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78DF-B006-42E1-9C52-C3365C9FBC9B}">
      <dsp:nvSpPr>
        <dsp:cNvPr id="0" name=""/>
        <dsp:cNvSpPr/>
      </dsp:nvSpPr>
      <dsp:spPr>
        <a:xfrm>
          <a:off x="0" y="7852"/>
          <a:ext cx="5976664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Forensisch onderzoek</a:t>
          </a:r>
          <a:endParaRPr lang="nl-NL" sz="4700" kern="1200" dirty="0"/>
        </a:p>
      </dsp:txBody>
      <dsp:txXfrm>
        <a:off x="55030" y="62882"/>
        <a:ext cx="5866604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DDD5-F1E0-4F6A-AD2D-AD9F599503C9}" type="datetimeFigureOut">
              <a:rPr lang="nl-NL" smtClean="0"/>
              <a:t>9-4-2014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34D74-16E0-4D50-99A5-C1F33CF05C9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www.google.nl/url?sa=i&amp;rct=j&amp;q=&amp;esrc=s&amp;frm=1&amp;source=images&amp;cd=&amp;cad=rja&amp;uact=8&amp;docid=OfmL_fWZ4z6loM&amp;tbnid=RtHgHuNbd6AzNM:&amp;ved=0CAUQjRw&amp;url=http://www.chinacourant.nl/agri-food/petitie-ingediend-voor-genetisch-gemodificeerd-voedsel/&amp;ei=AeBDU8u7BoHnOfD5gcgG&amp;bvm=bv.64367178,d.ZWU&amp;psig=AFQjCNFG6_peHzJZ3xIpK6_TwZw2HJ2weA&amp;ust=1397043545298404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18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19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20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image" Target="../media/image2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27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www.google.nl/url?sa=i&amp;rct=j&amp;q=&amp;esrc=s&amp;frm=1&amp;source=images&amp;cd=&amp;cad=rja&amp;uact=8&amp;docid=iNaPxfsiCAz1PM&amp;tbnid=pEDGu3FmmFiKxM:&amp;ved=0CAUQjRw&amp;url=http://biology200.gsu.edu/houghton/2107%20'14/lecture13.html&amp;ei=vOBDU8u5LMPUPN-OgcgG&amp;bvm=bv.64367178,d.ZWU&amp;psig=AFQjCNEPu_aqGsNHoWWUunfZkobO_vZ-0A&amp;ust=1397043751618503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3.jpe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hyperlink" Target="http://www.google.nl/url?sa=i&amp;rct=j&amp;q=&amp;esrc=s&amp;frm=1&amp;source=images&amp;cd=&amp;cad=rja&amp;uact=8&amp;docid=MRReMZFVst5NrM&amp;tbnid=kqf7uPNSzANXTM:&amp;ved=0CAUQjRw&amp;url=http://www.allesoverdna.nl/woordenboek/polyploidie.html&amp;ei=RuNDU7mbK8SJPfSDgPgN&amp;bvm=bv.64367178,d.ZWU&amp;psig=AFQjCNHnFuRECUgN_Htk5bCrGVTTC8-zUQ&amp;ust=139704436704899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3568" y="54868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403648" y="5013176"/>
          <a:ext cx="63287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6" name="Picture 2" descr="https://encrypted-tbn0.gstatic.com/images?q=tbn:ANd9GcSgCTptPvOFEMUXvVuoJzZYgBqGfpS9KTr8jhXdOTqE6uAHLF-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2060848"/>
            <a:ext cx="442849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274638"/>
          <a:ext cx="878497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722535"/>
              </p:ext>
            </p:extLst>
          </p:nvPr>
        </p:nvGraphicFramePr>
        <p:xfrm>
          <a:off x="179512" y="1600201"/>
          <a:ext cx="6408712" cy="49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530" name="Picture 2" descr="http://www.deondernemer.nl/UserFiles/Image/2008/200802/20080214/herman.4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534704"/>
            <a:ext cx="3312368" cy="219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978693"/>
              </p:ext>
            </p:extLst>
          </p:nvPr>
        </p:nvGraphicFramePr>
        <p:xfrm>
          <a:off x="457200" y="274638"/>
          <a:ext cx="82912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4" y="1628800"/>
            <a:ext cx="8454738" cy="48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98357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89954"/>
              </p:ext>
            </p:extLst>
          </p:nvPr>
        </p:nvGraphicFramePr>
        <p:xfrm>
          <a:off x="457200" y="1600201"/>
          <a:ext cx="4690864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8194"/>
            <a:ext cx="3321045" cy="33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4157414"/>
              </p:ext>
            </p:extLst>
          </p:nvPr>
        </p:nvGraphicFramePr>
        <p:xfrm>
          <a:off x="107504" y="260648"/>
          <a:ext cx="89289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71102"/>
              </p:ext>
            </p:extLst>
          </p:nvPr>
        </p:nvGraphicFramePr>
        <p:xfrm>
          <a:off x="251520" y="155679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68" y="3140968"/>
            <a:ext cx="2284487" cy="188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5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953599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5006539" cy="506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65705"/>
            <a:ext cx="2934072" cy="50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56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6367933"/>
              </p:ext>
            </p:extLst>
          </p:nvPr>
        </p:nvGraphicFramePr>
        <p:xfrm>
          <a:off x="3493034" y="260648"/>
          <a:ext cx="548295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710212"/>
              </p:ext>
            </p:extLst>
          </p:nvPr>
        </p:nvGraphicFramePr>
        <p:xfrm>
          <a:off x="179512" y="404664"/>
          <a:ext cx="3034680" cy="61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94288"/>
            <a:ext cx="562927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7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9538060"/>
              </p:ext>
            </p:extLst>
          </p:nvPr>
        </p:nvGraphicFramePr>
        <p:xfrm>
          <a:off x="5220072" y="5673436"/>
          <a:ext cx="37444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271144"/>
              </p:ext>
            </p:extLst>
          </p:nvPr>
        </p:nvGraphicFramePr>
        <p:xfrm>
          <a:off x="251520" y="18864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4132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57794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126567"/>
              </p:ext>
            </p:extLst>
          </p:nvPr>
        </p:nvGraphicFramePr>
        <p:xfrm>
          <a:off x="467544" y="1556792"/>
          <a:ext cx="51125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Afbeelding 5" descr="klonen 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90246"/>
            <a:ext cx="3168352" cy="248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1814596"/>
              </p:ext>
            </p:extLst>
          </p:nvPr>
        </p:nvGraphicFramePr>
        <p:xfrm>
          <a:off x="4957192" y="2646040"/>
          <a:ext cx="418680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907542"/>
              </p:ext>
            </p:extLst>
          </p:nvPr>
        </p:nvGraphicFramePr>
        <p:xfrm>
          <a:off x="179512" y="190553"/>
          <a:ext cx="48965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38" name="Picture 2" descr="http://biology200.gsu.edu/houghton/2107%20'14/Figures/Chapter10/figure10.1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2822" y="116632"/>
            <a:ext cx="2756564" cy="2510041"/>
          </a:xfrm>
          <a:prstGeom prst="rect">
            <a:avLst/>
          </a:prstGeom>
          <a:noFill/>
        </p:spPr>
      </p:pic>
      <p:pic>
        <p:nvPicPr>
          <p:cNvPr id="14340" name="Picture 4" descr="http://www.allesoverdna.nl/typo3temp/pics/8c124cde3b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67965" y="3991498"/>
            <a:ext cx="2381421" cy="268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99512"/>
              </p:ext>
            </p:extLst>
          </p:nvPr>
        </p:nvGraphicFramePr>
        <p:xfrm>
          <a:off x="179512" y="1556792"/>
          <a:ext cx="5410944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2" name="Picture 2" descr="http://biologiepagina.nl/Images/dollyklone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06920" y="1468333"/>
            <a:ext cx="3266590" cy="5273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260648"/>
          <a:ext cx="59766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0" name="Picture 2" descr="https://encrypted-tbn3.gstatic.com/images?q=tbn:ANd9GcQ8s8EHJhMtVqkTVYKAvItPn1yE7cFL4wYR8kzYOArcfLrwJv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116632"/>
            <a:ext cx="2237962" cy="1584176"/>
          </a:xfrm>
          <a:prstGeom prst="rect">
            <a:avLst/>
          </a:prstGeom>
          <a:noFill/>
        </p:spPr>
      </p:pic>
      <p:pic>
        <p:nvPicPr>
          <p:cNvPr id="17412" name="Picture 4" descr="dna onderzoe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545" y="3068960"/>
            <a:ext cx="259194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274638"/>
          <a:ext cx="871296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561662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Woensdag in DNA Onbekend: is mijn vader een Italiaanse immigrant?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1" y="1988840"/>
            <a:ext cx="3072341" cy="1440160"/>
          </a:xfrm>
          <a:prstGeom prst="rect">
            <a:avLst/>
          </a:prstGeom>
          <a:noFill/>
        </p:spPr>
      </p:pic>
      <p:pic>
        <p:nvPicPr>
          <p:cNvPr id="18436" name="Picture 4" descr="http://www.kpnvandaag.nl:80/publisher/app/anp/BUI/resource/anp-181113-2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3933056"/>
            <a:ext cx="307081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8593869"/>
              </p:ext>
            </p:extLst>
          </p:nvPr>
        </p:nvGraphicFramePr>
        <p:xfrm>
          <a:off x="5436096" y="2420888"/>
          <a:ext cx="5256584" cy="107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66967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54684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58" name="Picture 2" descr="http://www.10voorbiologie.nl/afbfczw/H8%20Moleculaire%20genetica/dna-recombinan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1484784"/>
            <a:ext cx="3454524" cy="5252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598700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6" name="Picture 2" descr="http://www.10voorbiologie.nl/afbfczw/H8%20Moleculaire%20genetica/bacteri%20plasmid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88882" y="1628800"/>
            <a:ext cx="23646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598</Words>
  <Application>Microsoft Office PowerPoint</Application>
  <PresentationFormat>Diavoorstelling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Beheerder</cp:lastModifiedBy>
  <cp:revision>18</cp:revision>
  <dcterms:created xsi:type="dcterms:W3CDTF">2014-04-08T11:34:00Z</dcterms:created>
  <dcterms:modified xsi:type="dcterms:W3CDTF">2014-04-09T18:16:25Z</dcterms:modified>
</cp:coreProperties>
</file>